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9.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0.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1.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3.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notesSlides/notesSlide14.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15.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6.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7.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8.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9.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20.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21.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22.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7" r:id="rId2"/>
    <p:sldId id="258" r:id="rId3"/>
    <p:sldId id="269" r:id="rId4"/>
    <p:sldId id="267" r:id="rId5"/>
    <p:sldId id="272" r:id="rId6"/>
    <p:sldId id="274" r:id="rId7"/>
    <p:sldId id="275" r:id="rId8"/>
    <p:sldId id="276" r:id="rId9"/>
    <p:sldId id="277" r:id="rId10"/>
    <p:sldId id="278" r:id="rId11"/>
    <p:sldId id="279" r:id="rId12"/>
    <p:sldId id="280" r:id="rId13"/>
    <p:sldId id="262" r:id="rId14"/>
    <p:sldId id="265" r:id="rId15"/>
    <p:sldId id="271" r:id="rId16"/>
    <p:sldId id="284" r:id="rId17"/>
    <p:sldId id="273" r:id="rId18"/>
    <p:sldId id="282" r:id="rId19"/>
    <p:sldId id="281" r:id="rId20"/>
    <p:sldId id="283" r:id="rId21"/>
    <p:sldId id="261" r:id="rId22"/>
    <p:sldId id="264" r:id="rId23"/>
    <p:sldId id="266" r:id="rId24"/>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sorterViewPr>
    <p:cViewPr>
      <p:scale>
        <a:sx n="100" d="100"/>
        <a:sy n="100" d="100"/>
      </p:scale>
      <p:origin x="0" y="23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A1976D4-3A84-4E25-A1A0-3F09B5759DD8}" type="datetimeFigureOut">
              <a:rPr lang="fr-CA" smtClean="0"/>
              <a:t>2020-08-05</a:t>
            </a:fld>
            <a:endParaRPr lang="fr-CA"/>
          </a:p>
        </p:txBody>
      </p:sp>
      <p:sp>
        <p:nvSpPr>
          <p:cNvPr id="4" name="Espace réservé du pied de page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135B046-BAFC-481C-8CD1-3D58012114BA}" type="slidenum">
              <a:rPr lang="fr-CA" smtClean="0"/>
              <a:t>‹N°›</a:t>
            </a:fld>
            <a:endParaRPr lang="fr-CA"/>
          </a:p>
        </p:txBody>
      </p:sp>
    </p:spTree>
    <p:extLst>
      <p:ext uri="{BB962C8B-B14F-4D97-AF65-F5344CB8AC3E}">
        <p14:creationId xmlns:p14="http://schemas.microsoft.com/office/powerpoint/2010/main" val="2905480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FEAF738-35A8-482A-A6B0-A69B64417F30}" type="datetimeFigureOut">
              <a:rPr lang="fr-CA" smtClean="0"/>
              <a:t>2020-08-05</a:t>
            </a:fld>
            <a:endParaRPr lang="fr-CA"/>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9F5AC1B-2BFE-48B9-B693-F15DE7B35E80}" type="slidenum">
              <a:rPr lang="fr-CA" smtClean="0"/>
              <a:t>‹N°›</a:t>
            </a:fld>
            <a:endParaRPr lang="fr-CA"/>
          </a:p>
        </p:txBody>
      </p:sp>
    </p:spTree>
    <p:extLst>
      <p:ext uri="{BB962C8B-B14F-4D97-AF65-F5344CB8AC3E}">
        <p14:creationId xmlns:p14="http://schemas.microsoft.com/office/powerpoint/2010/main" val="1809184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1</a:t>
            </a:fld>
            <a:endParaRPr lang="fr-CA"/>
          </a:p>
        </p:txBody>
      </p:sp>
    </p:spTree>
    <p:extLst>
      <p:ext uri="{BB962C8B-B14F-4D97-AF65-F5344CB8AC3E}">
        <p14:creationId xmlns:p14="http://schemas.microsoft.com/office/powerpoint/2010/main" val="328260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10</a:t>
            </a:fld>
            <a:endParaRPr lang="fr-CA"/>
          </a:p>
        </p:txBody>
      </p:sp>
    </p:spTree>
    <p:extLst>
      <p:ext uri="{BB962C8B-B14F-4D97-AF65-F5344CB8AC3E}">
        <p14:creationId xmlns:p14="http://schemas.microsoft.com/office/powerpoint/2010/main" val="1889001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11</a:t>
            </a:fld>
            <a:endParaRPr lang="fr-CA"/>
          </a:p>
        </p:txBody>
      </p:sp>
    </p:spTree>
    <p:extLst>
      <p:ext uri="{BB962C8B-B14F-4D97-AF65-F5344CB8AC3E}">
        <p14:creationId xmlns:p14="http://schemas.microsoft.com/office/powerpoint/2010/main" val="1889001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12</a:t>
            </a:fld>
            <a:endParaRPr lang="fr-CA"/>
          </a:p>
        </p:txBody>
      </p:sp>
    </p:spTree>
    <p:extLst>
      <p:ext uri="{BB962C8B-B14F-4D97-AF65-F5344CB8AC3E}">
        <p14:creationId xmlns:p14="http://schemas.microsoft.com/office/powerpoint/2010/main" val="1889001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13</a:t>
            </a:fld>
            <a:endParaRPr lang="fr-CA"/>
          </a:p>
        </p:txBody>
      </p:sp>
    </p:spTree>
    <p:extLst>
      <p:ext uri="{BB962C8B-B14F-4D97-AF65-F5344CB8AC3E}">
        <p14:creationId xmlns:p14="http://schemas.microsoft.com/office/powerpoint/2010/main" val="8886355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14</a:t>
            </a:fld>
            <a:endParaRPr lang="fr-CA"/>
          </a:p>
        </p:txBody>
      </p:sp>
    </p:spTree>
    <p:extLst>
      <p:ext uri="{BB962C8B-B14F-4D97-AF65-F5344CB8AC3E}">
        <p14:creationId xmlns:p14="http://schemas.microsoft.com/office/powerpoint/2010/main" val="2785474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15</a:t>
            </a:fld>
            <a:endParaRPr lang="fr-CA"/>
          </a:p>
        </p:txBody>
      </p:sp>
    </p:spTree>
    <p:extLst>
      <p:ext uri="{BB962C8B-B14F-4D97-AF65-F5344CB8AC3E}">
        <p14:creationId xmlns:p14="http://schemas.microsoft.com/office/powerpoint/2010/main" val="3041621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16</a:t>
            </a:fld>
            <a:endParaRPr lang="fr-CA"/>
          </a:p>
        </p:txBody>
      </p:sp>
    </p:spTree>
    <p:extLst>
      <p:ext uri="{BB962C8B-B14F-4D97-AF65-F5344CB8AC3E}">
        <p14:creationId xmlns:p14="http://schemas.microsoft.com/office/powerpoint/2010/main" val="3041621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17</a:t>
            </a:fld>
            <a:endParaRPr lang="fr-CA"/>
          </a:p>
        </p:txBody>
      </p:sp>
    </p:spTree>
    <p:extLst>
      <p:ext uri="{BB962C8B-B14F-4D97-AF65-F5344CB8AC3E}">
        <p14:creationId xmlns:p14="http://schemas.microsoft.com/office/powerpoint/2010/main" val="30416217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18</a:t>
            </a:fld>
            <a:endParaRPr lang="fr-CA"/>
          </a:p>
        </p:txBody>
      </p:sp>
    </p:spTree>
    <p:extLst>
      <p:ext uri="{BB962C8B-B14F-4D97-AF65-F5344CB8AC3E}">
        <p14:creationId xmlns:p14="http://schemas.microsoft.com/office/powerpoint/2010/main" val="3041621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19</a:t>
            </a:fld>
            <a:endParaRPr lang="fr-CA"/>
          </a:p>
        </p:txBody>
      </p:sp>
    </p:spTree>
    <p:extLst>
      <p:ext uri="{BB962C8B-B14F-4D97-AF65-F5344CB8AC3E}">
        <p14:creationId xmlns:p14="http://schemas.microsoft.com/office/powerpoint/2010/main" val="3041621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2</a:t>
            </a:fld>
            <a:endParaRPr lang="fr-CA"/>
          </a:p>
        </p:txBody>
      </p:sp>
    </p:spTree>
    <p:extLst>
      <p:ext uri="{BB962C8B-B14F-4D97-AF65-F5344CB8AC3E}">
        <p14:creationId xmlns:p14="http://schemas.microsoft.com/office/powerpoint/2010/main" val="31272973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20</a:t>
            </a:fld>
            <a:endParaRPr lang="fr-CA"/>
          </a:p>
        </p:txBody>
      </p:sp>
    </p:spTree>
    <p:extLst>
      <p:ext uri="{BB962C8B-B14F-4D97-AF65-F5344CB8AC3E}">
        <p14:creationId xmlns:p14="http://schemas.microsoft.com/office/powerpoint/2010/main" val="30416217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21</a:t>
            </a:fld>
            <a:endParaRPr lang="fr-CA"/>
          </a:p>
        </p:txBody>
      </p:sp>
    </p:spTree>
    <p:extLst>
      <p:ext uri="{BB962C8B-B14F-4D97-AF65-F5344CB8AC3E}">
        <p14:creationId xmlns:p14="http://schemas.microsoft.com/office/powerpoint/2010/main" val="3290811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22</a:t>
            </a:fld>
            <a:endParaRPr lang="fr-CA"/>
          </a:p>
        </p:txBody>
      </p:sp>
    </p:spTree>
    <p:extLst>
      <p:ext uri="{BB962C8B-B14F-4D97-AF65-F5344CB8AC3E}">
        <p14:creationId xmlns:p14="http://schemas.microsoft.com/office/powerpoint/2010/main" val="36346984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23</a:t>
            </a:fld>
            <a:endParaRPr lang="fr-CA"/>
          </a:p>
        </p:txBody>
      </p:sp>
    </p:spTree>
    <p:extLst>
      <p:ext uri="{BB962C8B-B14F-4D97-AF65-F5344CB8AC3E}">
        <p14:creationId xmlns:p14="http://schemas.microsoft.com/office/powerpoint/2010/main" val="228403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3</a:t>
            </a:fld>
            <a:endParaRPr lang="fr-CA"/>
          </a:p>
        </p:txBody>
      </p:sp>
    </p:spTree>
    <p:extLst>
      <p:ext uri="{BB962C8B-B14F-4D97-AF65-F5344CB8AC3E}">
        <p14:creationId xmlns:p14="http://schemas.microsoft.com/office/powerpoint/2010/main" val="1417725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4</a:t>
            </a:fld>
            <a:endParaRPr lang="fr-CA"/>
          </a:p>
        </p:txBody>
      </p:sp>
    </p:spTree>
    <p:extLst>
      <p:ext uri="{BB962C8B-B14F-4D97-AF65-F5344CB8AC3E}">
        <p14:creationId xmlns:p14="http://schemas.microsoft.com/office/powerpoint/2010/main" val="1889001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5</a:t>
            </a:fld>
            <a:endParaRPr lang="fr-CA"/>
          </a:p>
        </p:txBody>
      </p:sp>
    </p:spTree>
    <p:extLst>
      <p:ext uri="{BB962C8B-B14F-4D97-AF65-F5344CB8AC3E}">
        <p14:creationId xmlns:p14="http://schemas.microsoft.com/office/powerpoint/2010/main" val="1889001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6</a:t>
            </a:fld>
            <a:endParaRPr lang="fr-CA"/>
          </a:p>
        </p:txBody>
      </p:sp>
    </p:spTree>
    <p:extLst>
      <p:ext uri="{BB962C8B-B14F-4D97-AF65-F5344CB8AC3E}">
        <p14:creationId xmlns:p14="http://schemas.microsoft.com/office/powerpoint/2010/main" val="1889001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7</a:t>
            </a:fld>
            <a:endParaRPr lang="fr-CA"/>
          </a:p>
        </p:txBody>
      </p:sp>
    </p:spTree>
    <p:extLst>
      <p:ext uri="{BB962C8B-B14F-4D97-AF65-F5344CB8AC3E}">
        <p14:creationId xmlns:p14="http://schemas.microsoft.com/office/powerpoint/2010/main" val="1889001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8</a:t>
            </a:fld>
            <a:endParaRPr lang="fr-CA"/>
          </a:p>
        </p:txBody>
      </p:sp>
    </p:spTree>
    <p:extLst>
      <p:ext uri="{BB962C8B-B14F-4D97-AF65-F5344CB8AC3E}">
        <p14:creationId xmlns:p14="http://schemas.microsoft.com/office/powerpoint/2010/main" val="1889001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9F5AC1B-2BFE-48B9-B693-F15DE7B35E80}" type="slidenum">
              <a:rPr lang="fr-CA" smtClean="0"/>
              <a:t>9</a:t>
            </a:fld>
            <a:endParaRPr lang="fr-CA"/>
          </a:p>
        </p:txBody>
      </p:sp>
    </p:spTree>
    <p:extLst>
      <p:ext uri="{BB962C8B-B14F-4D97-AF65-F5344CB8AC3E}">
        <p14:creationId xmlns:p14="http://schemas.microsoft.com/office/powerpoint/2010/main" val="188900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A"/>
          </a:p>
        </p:txBody>
      </p:sp>
      <p:sp>
        <p:nvSpPr>
          <p:cNvPr id="4" name="Espace réservé de la date 3"/>
          <p:cNvSpPr>
            <a:spLocks noGrp="1"/>
          </p:cNvSpPr>
          <p:nvPr>
            <p:ph type="dt" sz="half" idx="10"/>
          </p:nvPr>
        </p:nvSpPr>
        <p:spPr/>
        <p:txBody>
          <a:bodyPr/>
          <a:lstStyle/>
          <a:p>
            <a:fld id="{CA463BED-96D5-4F20-AC24-CCE46E64D349}" type="datetimeFigureOut">
              <a:rPr lang="fr-CA" smtClean="0"/>
              <a:t>2020-08-05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EB63EED-8C69-4040-866F-D251F4B5D5C4}" type="slidenum">
              <a:rPr lang="fr-CA" smtClean="0"/>
              <a:t>‹N°›</a:t>
            </a:fld>
            <a:endParaRPr lang="fr-CA"/>
          </a:p>
        </p:txBody>
      </p:sp>
    </p:spTree>
    <p:extLst>
      <p:ext uri="{BB962C8B-B14F-4D97-AF65-F5344CB8AC3E}">
        <p14:creationId xmlns:p14="http://schemas.microsoft.com/office/powerpoint/2010/main" val="3004551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A463BED-96D5-4F20-AC24-CCE46E64D349}" type="datetimeFigureOut">
              <a:rPr lang="fr-CA" smtClean="0"/>
              <a:t>2020-08-05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EB63EED-8C69-4040-866F-D251F4B5D5C4}" type="slidenum">
              <a:rPr lang="fr-CA" smtClean="0"/>
              <a:t>‹N°›</a:t>
            </a:fld>
            <a:endParaRPr lang="fr-CA"/>
          </a:p>
        </p:txBody>
      </p:sp>
    </p:spTree>
    <p:extLst>
      <p:ext uri="{BB962C8B-B14F-4D97-AF65-F5344CB8AC3E}">
        <p14:creationId xmlns:p14="http://schemas.microsoft.com/office/powerpoint/2010/main" val="1089464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A463BED-96D5-4F20-AC24-CCE46E64D349}" type="datetimeFigureOut">
              <a:rPr lang="fr-CA" smtClean="0"/>
              <a:t>2020-08-05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EB63EED-8C69-4040-866F-D251F4B5D5C4}" type="slidenum">
              <a:rPr lang="fr-CA" smtClean="0"/>
              <a:t>‹N°›</a:t>
            </a:fld>
            <a:endParaRPr lang="fr-CA"/>
          </a:p>
        </p:txBody>
      </p:sp>
    </p:spTree>
    <p:extLst>
      <p:ext uri="{BB962C8B-B14F-4D97-AF65-F5344CB8AC3E}">
        <p14:creationId xmlns:p14="http://schemas.microsoft.com/office/powerpoint/2010/main" val="88552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CA463BED-96D5-4F20-AC24-CCE46E64D349}" type="datetimeFigureOut">
              <a:rPr lang="fr-CA" smtClean="0"/>
              <a:t>2020-08-05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EB63EED-8C69-4040-866F-D251F4B5D5C4}" type="slidenum">
              <a:rPr lang="fr-CA" smtClean="0"/>
              <a:t>‹N°›</a:t>
            </a:fld>
            <a:endParaRPr lang="fr-CA"/>
          </a:p>
        </p:txBody>
      </p:sp>
    </p:spTree>
    <p:extLst>
      <p:ext uri="{BB962C8B-B14F-4D97-AF65-F5344CB8AC3E}">
        <p14:creationId xmlns:p14="http://schemas.microsoft.com/office/powerpoint/2010/main" val="2315185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A463BED-96D5-4F20-AC24-CCE46E64D349}" type="datetimeFigureOut">
              <a:rPr lang="fr-CA" smtClean="0"/>
              <a:t>2020-08-05</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EB63EED-8C69-4040-866F-D251F4B5D5C4}" type="slidenum">
              <a:rPr lang="fr-CA" smtClean="0"/>
              <a:t>‹N°›</a:t>
            </a:fld>
            <a:endParaRPr lang="fr-CA"/>
          </a:p>
        </p:txBody>
      </p:sp>
    </p:spTree>
    <p:extLst>
      <p:ext uri="{BB962C8B-B14F-4D97-AF65-F5344CB8AC3E}">
        <p14:creationId xmlns:p14="http://schemas.microsoft.com/office/powerpoint/2010/main" val="1637768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CA463BED-96D5-4F20-AC24-CCE46E64D349}" type="datetimeFigureOut">
              <a:rPr lang="fr-CA" smtClean="0"/>
              <a:t>2020-08-05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EB63EED-8C69-4040-866F-D251F4B5D5C4}" type="slidenum">
              <a:rPr lang="fr-CA" smtClean="0"/>
              <a:t>‹N°›</a:t>
            </a:fld>
            <a:endParaRPr lang="fr-CA"/>
          </a:p>
        </p:txBody>
      </p:sp>
    </p:spTree>
    <p:extLst>
      <p:ext uri="{BB962C8B-B14F-4D97-AF65-F5344CB8AC3E}">
        <p14:creationId xmlns:p14="http://schemas.microsoft.com/office/powerpoint/2010/main" val="1069168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CA463BED-96D5-4F20-AC24-CCE46E64D349}" type="datetimeFigureOut">
              <a:rPr lang="fr-CA" smtClean="0"/>
              <a:t>2020-08-05</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0EB63EED-8C69-4040-866F-D251F4B5D5C4}" type="slidenum">
              <a:rPr lang="fr-CA" smtClean="0"/>
              <a:t>‹N°›</a:t>
            </a:fld>
            <a:endParaRPr lang="fr-CA"/>
          </a:p>
        </p:txBody>
      </p:sp>
    </p:spTree>
    <p:extLst>
      <p:ext uri="{BB962C8B-B14F-4D97-AF65-F5344CB8AC3E}">
        <p14:creationId xmlns:p14="http://schemas.microsoft.com/office/powerpoint/2010/main" val="72276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CA463BED-96D5-4F20-AC24-CCE46E64D349}" type="datetimeFigureOut">
              <a:rPr lang="fr-CA" smtClean="0"/>
              <a:t>2020-08-05</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0EB63EED-8C69-4040-866F-D251F4B5D5C4}" type="slidenum">
              <a:rPr lang="fr-CA" smtClean="0"/>
              <a:t>‹N°›</a:t>
            </a:fld>
            <a:endParaRPr lang="fr-CA"/>
          </a:p>
        </p:txBody>
      </p:sp>
    </p:spTree>
    <p:extLst>
      <p:ext uri="{BB962C8B-B14F-4D97-AF65-F5344CB8AC3E}">
        <p14:creationId xmlns:p14="http://schemas.microsoft.com/office/powerpoint/2010/main" val="522505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463BED-96D5-4F20-AC24-CCE46E64D349}" type="datetimeFigureOut">
              <a:rPr lang="fr-CA" smtClean="0"/>
              <a:t>2020-08-05</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0EB63EED-8C69-4040-866F-D251F4B5D5C4}" type="slidenum">
              <a:rPr lang="fr-CA" smtClean="0"/>
              <a:t>‹N°›</a:t>
            </a:fld>
            <a:endParaRPr lang="fr-CA"/>
          </a:p>
        </p:txBody>
      </p:sp>
    </p:spTree>
    <p:extLst>
      <p:ext uri="{BB962C8B-B14F-4D97-AF65-F5344CB8AC3E}">
        <p14:creationId xmlns:p14="http://schemas.microsoft.com/office/powerpoint/2010/main" val="270156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A463BED-96D5-4F20-AC24-CCE46E64D349}" type="datetimeFigureOut">
              <a:rPr lang="fr-CA" smtClean="0"/>
              <a:t>2020-08-05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EB63EED-8C69-4040-866F-D251F4B5D5C4}" type="slidenum">
              <a:rPr lang="fr-CA" smtClean="0"/>
              <a:t>‹N°›</a:t>
            </a:fld>
            <a:endParaRPr lang="fr-CA"/>
          </a:p>
        </p:txBody>
      </p:sp>
    </p:spTree>
    <p:extLst>
      <p:ext uri="{BB962C8B-B14F-4D97-AF65-F5344CB8AC3E}">
        <p14:creationId xmlns:p14="http://schemas.microsoft.com/office/powerpoint/2010/main" val="83474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A463BED-96D5-4F20-AC24-CCE46E64D349}" type="datetimeFigureOut">
              <a:rPr lang="fr-CA" smtClean="0"/>
              <a:t>2020-08-05</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EB63EED-8C69-4040-866F-D251F4B5D5C4}" type="slidenum">
              <a:rPr lang="fr-CA" smtClean="0"/>
              <a:t>‹N°›</a:t>
            </a:fld>
            <a:endParaRPr lang="fr-CA"/>
          </a:p>
        </p:txBody>
      </p:sp>
    </p:spTree>
    <p:extLst>
      <p:ext uri="{BB962C8B-B14F-4D97-AF65-F5344CB8AC3E}">
        <p14:creationId xmlns:p14="http://schemas.microsoft.com/office/powerpoint/2010/main" val="111971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63BED-96D5-4F20-AC24-CCE46E64D349}" type="datetimeFigureOut">
              <a:rPr lang="fr-CA" smtClean="0"/>
              <a:t>2020-08-05</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63EED-8C69-4040-866F-D251F4B5D5C4}" type="slidenum">
              <a:rPr lang="fr-CA" smtClean="0"/>
              <a:t>‹N°›</a:t>
            </a:fld>
            <a:endParaRPr lang="fr-CA"/>
          </a:p>
        </p:txBody>
      </p:sp>
    </p:spTree>
    <p:extLst>
      <p:ext uri="{BB962C8B-B14F-4D97-AF65-F5344CB8AC3E}">
        <p14:creationId xmlns:p14="http://schemas.microsoft.com/office/powerpoint/2010/main" val="1050568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xml"/><Relationship Id="rId7" Type="http://schemas.openxmlformats.org/officeDocument/2006/relationships/notesSlide" Target="../notesSlides/notesSlide1.xml"/><Relationship Id="rId12" Type="http://schemas.openxmlformats.org/officeDocument/2006/relationships/image" Target="../media/image5.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2.xml"/><Relationship Id="rId11" Type="http://schemas.openxmlformats.org/officeDocument/2006/relationships/image" Target="../media/image4.png"/><Relationship Id="rId5" Type="http://schemas.openxmlformats.org/officeDocument/2006/relationships/tags" Target="../tags/tag5.xml"/><Relationship Id="rId10" Type="http://schemas.openxmlformats.org/officeDocument/2006/relationships/image" Target="../media/image3.png"/><Relationship Id="rId4" Type="http://schemas.openxmlformats.org/officeDocument/2006/relationships/tags" Target="../tags/tag4.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notesSlide" Target="../notesSlides/notesSlide10.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slideLayout" Target="../slideLayouts/slideLayout5.xml"/><Relationship Id="rId5" Type="http://schemas.openxmlformats.org/officeDocument/2006/relationships/tags" Target="../tags/tag43.xml"/><Relationship Id="rId4" Type="http://schemas.openxmlformats.org/officeDocument/2006/relationships/tags" Target="../tags/tag42.xml"/></Relationships>
</file>

<file path=ppt/slides/_rels/slide11.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notesSlide" Target="../notesSlides/notesSlide1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Layout" Target="../slideLayouts/slideLayout5.xml"/><Relationship Id="rId5" Type="http://schemas.openxmlformats.org/officeDocument/2006/relationships/tags" Target="../tags/tag48.xml"/><Relationship Id="rId4" Type="http://schemas.openxmlformats.org/officeDocument/2006/relationships/tags" Target="../tags/tag47.xml"/></Relationships>
</file>

<file path=ppt/slides/_rels/slide12.xml.rels><?xml version="1.0" encoding="UTF-8" standalone="yes"?>
<Relationships xmlns="http://schemas.openxmlformats.org/package/2006/relationships"><Relationship Id="rId3" Type="http://schemas.openxmlformats.org/officeDocument/2006/relationships/tags" Target="../tags/tag51.xml"/><Relationship Id="rId7" Type="http://schemas.openxmlformats.org/officeDocument/2006/relationships/notesSlide" Target="../notesSlides/notesSlide12.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Layout" Target="../slideLayouts/slideLayout5.xml"/><Relationship Id="rId5" Type="http://schemas.openxmlformats.org/officeDocument/2006/relationships/tags" Target="../tags/tag53.xml"/><Relationship Id="rId4" Type="http://schemas.openxmlformats.org/officeDocument/2006/relationships/tags" Target="../tags/tag52.xml"/></Relationships>
</file>

<file path=ppt/slides/_rels/slide13.xml.rels><?xml version="1.0" encoding="UTF-8" standalone="yes"?>
<Relationships xmlns="http://schemas.openxmlformats.org/package/2006/relationships"><Relationship Id="rId3" Type="http://schemas.openxmlformats.org/officeDocument/2006/relationships/tags" Target="../tags/tag56.xml"/><Relationship Id="rId7" Type="http://schemas.openxmlformats.org/officeDocument/2006/relationships/notesSlide" Target="../notesSlides/notesSlide13.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Layout" Target="../slideLayouts/slideLayout5.xml"/><Relationship Id="rId5" Type="http://schemas.openxmlformats.org/officeDocument/2006/relationships/tags" Target="../tags/tag58.xml"/><Relationship Id="rId4" Type="http://schemas.openxmlformats.org/officeDocument/2006/relationships/tags" Target="../tags/tag5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image" Target="../media/image8.png"/><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63.xml"/><Relationship Id="rId7" Type="http://schemas.openxmlformats.org/officeDocument/2006/relationships/slideLayout" Target="../slideLayouts/slideLayout5.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5.xml"/><Relationship Id="rId3" Type="http://schemas.openxmlformats.org/officeDocument/2006/relationships/tags" Target="../tags/tag69.xml"/><Relationship Id="rId7" Type="http://schemas.openxmlformats.org/officeDocument/2006/relationships/tags" Target="../tags/tag73.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9"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tags" Target="../tags/tag76.xml"/><Relationship Id="rId7" Type="http://schemas.openxmlformats.org/officeDocument/2006/relationships/notesSlide" Target="../notesSlides/notesSlide17.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slideLayout" Target="../slideLayouts/slideLayout5.xml"/><Relationship Id="rId5" Type="http://schemas.openxmlformats.org/officeDocument/2006/relationships/tags" Target="../tags/tag78.xml"/><Relationship Id="rId4" Type="http://schemas.openxmlformats.org/officeDocument/2006/relationships/tags" Target="../tags/tag77.xml"/></Relationships>
</file>

<file path=ppt/slides/_rels/slide18.xml.rels><?xml version="1.0" encoding="UTF-8" standalone="yes"?>
<Relationships xmlns="http://schemas.openxmlformats.org/package/2006/relationships"><Relationship Id="rId3" Type="http://schemas.openxmlformats.org/officeDocument/2006/relationships/tags" Target="../tags/tag81.xml"/><Relationship Id="rId7" Type="http://schemas.openxmlformats.org/officeDocument/2006/relationships/notesSlide" Target="../notesSlides/notesSlide18.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slideLayout" Target="../slideLayouts/slideLayout5.xml"/><Relationship Id="rId5" Type="http://schemas.openxmlformats.org/officeDocument/2006/relationships/tags" Target="../tags/tag83.xml"/><Relationship Id="rId4" Type="http://schemas.openxmlformats.org/officeDocument/2006/relationships/tags" Target="../tags/tag82.xml"/></Relationships>
</file>

<file path=ppt/slides/_rels/slide19.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notesSlide" Target="../notesSlides/notesSlide19.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slideLayout" Target="../slideLayouts/slideLayout5.xml"/><Relationship Id="rId5" Type="http://schemas.openxmlformats.org/officeDocument/2006/relationships/tags" Target="../tags/tag88.xml"/><Relationship Id="rId4" Type="http://schemas.openxmlformats.org/officeDocument/2006/relationships/tags" Target="../tags/tag8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tags" Target="../tags/tag91.xml"/><Relationship Id="rId7" Type="http://schemas.openxmlformats.org/officeDocument/2006/relationships/notesSlide" Target="../notesSlides/notesSlide20.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slideLayout" Target="../slideLayouts/slideLayout5.xml"/><Relationship Id="rId5" Type="http://schemas.openxmlformats.org/officeDocument/2006/relationships/tags" Target="../tags/tag93.xml"/><Relationship Id="rId4" Type="http://schemas.openxmlformats.org/officeDocument/2006/relationships/tags" Target="../tags/tag92.xml"/></Relationships>
</file>

<file path=ppt/slides/_rels/slide21.xml.rels><?xml version="1.0" encoding="UTF-8" standalone="yes"?>
<Relationships xmlns="http://schemas.openxmlformats.org/package/2006/relationships"><Relationship Id="rId3" Type="http://schemas.openxmlformats.org/officeDocument/2006/relationships/tags" Target="../tags/tag96.xml"/><Relationship Id="rId7" Type="http://schemas.openxmlformats.org/officeDocument/2006/relationships/notesSlide" Target="../notesSlides/notesSlide21.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slideLayout" Target="../slideLayouts/slideLayout5.xml"/><Relationship Id="rId5" Type="http://schemas.openxmlformats.org/officeDocument/2006/relationships/tags" Target="../tags/tag98.xml"/><Relationship Id="rId4" Type="http://schemas.openxmlformats.org/officeDocument/2006/relationships/tags" Target="../tags/tag97.xml"/></Relationships>
</file>

<file path=ppt/slides/_rels/slide22.xml.rels><?xml version="1.0" encoding="UTF-8" standalone="yes"?>
<Relationships xmlns="http://schemas.openxmlformats.org/package/2006/relationships"><Relationship Id="rId3" Type="http://schemas.openxmlformats.org/officeDocument/2006/relationships/tags" Target="../tags/tag101.xml"/><Relationship Id="rId7" Type="http://schemas.openxmlformats.org/officeDocument/2006/relationships/notesSlide" Target="../notesSlides/notesSlide22.xm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slideLayout" Target="../slideLayouts/slideLayout5.xml"/><Relationship Id="rId5" Type="http://schemas.openxmlformats.org/officeDocument/2006/relationships/tags" Target="../tags/tag103.xml"/><Relationship Id="rId4" Type="http://schemas.openxmlformats.org/officeDocument/2006/relationships/tags" Target="../tags/tag10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5.xml"/><Relationship Id="rId1" Type="http://schemas.openxmlformats.org/officeDocument/2006/relationships/tags" Target="../tags/tag104.xml"/><Relationship Id="rId5" Type="http://schemas.openxmlformats.org/officeDocument/2006/relationships/image" Target="../media/image9.png"/><Relationship Id="rId4"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7.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notesSlide" Target="../notesSlides/notesSlide4.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5.xml"/><Relationship Id="rId5" Type="http://schemas.openxmlformats.org/officeDocument/2006/relationships/tags" Target="../tags/tag13.xml"/><Relationship Id="rId4"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notesSlide" Target="../notesSlides/notesSlide5.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5.xml"/><Relationship Id="rId5" Type="http://schemas.openxmlformats.org/officeDocument/2006/relationships/tags" Target="../tags/tag18.xml"/><Relationship Id="rId4" Type="http://schemas.openxmlformats.org/officeDocument/2006/relationships/tags" Target="../tags/tag17.xml"/></Relationships>
</file>

<file path=ppt/slides/_rels/slide6.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notesSlide" Target="../notesSlides/notesSlide6.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Layout" Target="../slideLayouts/slideLayout5.xml"/><Relationship Id="rId5" Type="http://schemas.openxmlformats.org/officeDocument/2006/relationships/tags" Target="../tags/tag23.xml"/><Relationship Id="rId4" Type="http://schemas.openxmlformats.org/officeDocument/2006/relationships/tags" Target="../tags/tag22.xml"/></Relationships>
</file>

<file path=ppt/slides/_rels/slide7.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notesSlide" Target="../notesSlides/notesSlide7.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Layout" Target="../slideLayouts/slideLayout5.xml"/><Relationship Id="rId5" Type="http://schemas.openxmlformats.org/officeDocument/2006/relationships/tags" Target="../tags/tag28.xml"/><Relationship Id="rId4" Type="http://schemas.openxmlformats.org/officeDocument/2006/relationships/tags" Target="../tags/tag27.xml"/></Relationships>
</file>

<file path=ppt/slides/_rels/slide8.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notesSlide" Target="../notesSlides/notesSlide8.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slideLayout" Target="../slideLayouts/slideLayout5.xml"/><Relationship Id="rId5" Type="http://schemas.openxmlformats.org/officeDocument/2006/relationships/tags" Target="../tags/tag33.xml"/><Relationship Id="rId4" Type="http://schemas.openxmlformats.org/officeDocument/2006/relationships/tags" Target="../tags/tag32.xml"/></Relationships>
</file>

<file path=ppt/slides/_rels/slide9.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notesSlide" Target="../notesSlides/notesSlide9.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slideLayout" Target="../slideLayouts/slideLayout5.xml"/><Relationship Id="rId5" Type="http://schemas.openxmlformats.org/officeDocument/2006/relationships/tags" Target="../tags/tag38.xml"/><Relationship Id="rId4" Type="http://schemas.openxmlformats.org/officeDocument/2006/relationships/tags" Target="../tags/tag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custDataLst>
              <p:tags r:id="rId1"/>
            </p:custDataLst>
          </p:nvPr>
        </p:nvPicPr>
        <p:blipFill>
          <a:blip r:embed="rId8">
            <a:extLst>
              <a:ext uri="{28A0092B-C50C-407E-A947-70E740481C1C}">
                <a14:useLocalDpi xmlns:a14="http://schemas.microsoft.com/office/drawing/2010/main" val="0"/>
              </a:ext>
            </a:extLst>
          </a:blip>
          <a:srcRect/>
          <a:stretch>
            <a:fillRect/>
          </a:stretch>
        </p:blipFill>
        <p:spPr bwMode="auto">
          <a:xfrm>
            <a:off x="1331640" y="0"/>
            <a:ext cx="6811568"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custDataLst>
              <p:tags r:id="rId2"/>
            </p:custDataLst>
          </p:nvPr>
        </p:nvPicPr>
        <p:blipFill>
          <a:blip r:embed="rId9">
            <a:extLst>
              <a:ext uri="{28A0092B-C50C-407E-A947-70E740481C1C}">
                <a14:useLocalDpi xmlns:a14="http://schemas.microsoft.com/office/drawing/2010/main" val="0"/>
              </a:ext>
            </a:extLst>
          </a:blip>
          <a:srcRect/>
          <a:stretch>
            <a:fillRect/>
          </a:stretch>
        </p:blipFill>
        <p:spPr bwMode="auto">
          <a:xfrm>
            <a:off x="467544" y="836712"/>
            <a:ext cx="4869874" cy="158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4211959" y="2407845"/>
            <a:ext cx="4610437" cy="1499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custDataLst>
              <p:tags r:id="rId4"/>
            </p:custDataLst>
          </p:nvPr>
        </p:nvPicPr>
        <p:blipFill>
          <a:blip r:embed="rId11">
            <a:extLst>
              <a:ext uri="{28A0092B-C50C-407E-A947-70E740481C1C}">
                <a14:useLocalDpi xmlns:a14="http://schemas.microsoft.com/office/drawing/2010/main" val="0"/>
              </a:ext>
            </a:extLst>
          </a:blip>
          <a:srcRect/>
          <a:stretch>
            <a:fillRect/>
          </a:stretch>
        </p:blipFill>
        <p:spPr bwMode="auto">
          <a:xfrm>
            <a:off x="653366" y="3755574"/>
            <a:ext cx="4498230" cy="1463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custDataLst>
              <p:tags r:id="rId5"/>
            </p:custDataLst>
          </p:nvPr>
        </p:nvPicPr>
        <p:blipFill>
          <a:blip r:embed="rId12">
            <a:extLst>
              <a:ext uri="{28A0092B-C50C-407E-A947-70E740481C1C}">
                <a14:useLocalDpi xmlns:a14="http://schemas.microsoft.com/office/drawing/2010/main" val="0"/>
              </a:ext>
            </a:extLst>
          </a:blip>
          <a:srcRect/>
          <a:stretch>
            <a:fillRect/>
          </a:stretch>
        </p:blipFill>
        <p:spPr bwMode="auto">
          <a:xfrm>
            <a:off x="4304066" y="5218854"/>
            <a:ext cx="4426222" cy="1439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825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Réagir à un texte No 3</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a:bodyPr>
          <a:lstStyle/>
          <a:p>
            <a:r>
              <a:rPr lang="fr-CA" dirty="0"/>
              <a:t>« Bonne résistance à l’épreuve et à l’adversité. » Parce que c’est quelque chose que j’aime beaucoup avec mes amis, exemples: jeux, défis, etc.</a:t>
            </a:r>
          </a:p>
          <a:p>
            <a:endParaRPr lang="fr-CA" dirty="0"/>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normAutofit fontScale="92500"/>
          </a:bodyPr>
          <a:lstStyle/>
          <a:p>
            <a:r>
              <a:rPr lang="fr-CA" dirty="0"/>
              <a:t>Que je suis sociable parce que j’adore ça être sociable.</a:t>
            </a:r>
          </a:p>
          <a:p>
            <a:r>
              <a:rPr lang="fr-CA" dirty="0"/>
              <a:t>« quasiment synonyme de fierté naturelle ». J’ai aimé cet extrait, car je savais qu’il y avait quelque chose de ce genre avec mon nom.</a:t>
            </a:r>
          </a:p>
          <a:p>
            <a:r>
              <a:rPr lang="fr-CA" dirty="0"/>
              <a:t>« Vous êtes doué d’une grande capacité à concilier, à résoudre des problèmes, à organiser. » Parce que ça me représente.</a:t>
            </a:r>
          </a:p>
        </p:txBody>
      </p:sp>
    </p:spTree>
    <p:extLst>
      <p:ext uri="{BB962C8B-B14F-4D97-AF65-F5344CB8AC3E}">
        <p14:creationId xmlns:p14="http://schemas.microsoft.com/office/powerpoint/2010/main" val="993341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Réagir à un texte No 3</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fontScale="92500" lnSpcReduction="10000"/>
          </a:bodyPr>
          <a:lstStyle/>
          <a:p>
            <a:r>
              <a:rPr lang="fr-CA" dirty="0"/>
              <a:t>Le texte dit:  que mon nom </a:t>
            </a:r>
            <a:r>
              <a:rPr lang="fr-CA" dirty="0" err="1"/>
              <a:t>Hade</a:t>
            </a:r>
            <a:r>
              <a:rPr lang="fr-CA" dirty="0"/>
              <a:t> est quasiment synonyme de fierté naturelle, mais avec le sens du service. </a:t>
            </a:r>
            <a:r>
              <a:rPr lang="fr-CA" b="1" dirty="0"/>
              <a:t>C’est vrai parce</a:t>
            </a:r>
            <a:r>
              <a:rPr lang="fr-CA" dirty="0"/>
              <a:t> que je rends parfois service. </a:t>
            </a:r>
            <a:r>
              <a:rPr lang="fr-CA" b="1" dirty="0"/>
              <a:t>Par exemple</a:t>
            </a:r>
            <a:r>
              <a:rPr lang="fr-CA" dirty="0"/>
              <a:t>, je passe l’aspirateur, j’aide à ranger le linge et je vide le lave-vaisselle. </a:t>
            </a:r>
            <a:r>
              <a:rPr lang="fr-CA" b="1" dirty="0"/>
              <a:t>Bref</a:t>
            </a:r>
            <a:r>
              <a:rPr lang="fr-CA" dirty="0"/>
              <a:t>, le service c’est très utile pour moi quand je fais un stage et j’en suis très heureuse.</a:t>
            </a:r>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normAutofit fontScale="92500" lnSpcReduction="10000"/>
          </a:bodyPr>
          <a:lstStyle/>
          <a:p>
            <a:r>
              <a:rPr lang="fr-CA" dirty="0"/>
              <a:t>« Dans votre cas, vous aspirez clairement à communiquer, à vous exprimer, à vous réaliser, en général dans une activité créatrice ou artistique » Je ne sais pas si je suis d’accord. Je ne communique pas beaucoup.</a:t>
            </a:r>
          </a:p>
          <a:p>
            <a:r>
              <a:rPr lang="fr-CA" dirty="0"/>
              <a:t>Pas grand-chose en général, car la plupart des choses écrit dans se texte </a:t>
            </a:r>
            <a:r>
              <a:rPr lang="fr-CA" i="1" u="sng" dirty="0"/>
              <a:t>ne m’était nouveau.</a:t>
            </a:r>
          </a:p>
          <a:p>
            <a:endParaRPr lang="fr-CA" dirty="0"/>
          </a:p>
        </p:txBody>
      </p:sp>
    </p:spTree>
    <p:extLst>
      <p:ext uri="{BB962C8B-B14F-4D97-AF65-F5344CB8AC3E}">
        <p14:creationId xmlns:p14="http://schemas.microsoft.com/office/powerpoint/2010/main" val="3166376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Réagir à un texte No 3</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a:bodyPr>
          <a:lstStyle/>
          <a:p>
            <a:r>
              <a:rPr lang="fr-CA" dirty="0"/>
              <a:t>Pour moi, la chose positive est d’avoir trouvé quelque chose d’écrit dans le texte qui est commun avec moi. </a:t>
            </a:r>
            <a:r>
              <a:rPr lang="fr-CA" b="1" dirty="0"/>
              <a:t>Par exemple</a:t>
            </a:r>
            <a:r>
              <a:rPr lang="fr-CA" dirty="0"/>
              <a:t>: je suis heureuse et à la fois inquiète, j’essaie de me détacher d’un personne ou d’un lien du passé tout en refusant de tourner la page.</a:t>
            </a:r>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normAutofit fontScale="92500" lnSpcReduction="10000"/>
          </a:bodyPr>
          <a:lstStyle/>
          <a:p>
            <a:r>
              <a:rPr lang="fr-CA" dirty="0"/>
              <a:t>Par exemple: Vous avez le sens du service et du dévouement et un désir ardent de communiquer (pas toujours assouvi). Parce que , j’ai ressenti que je me reconnaissais dans cette grande phrase.</a:t>
            </a:r>
          </a:p>
          <a:p>
            <a:r>
              <a:rPr lang="fr-CA" dirty="0"/>
              <a:t>C’est acceptable, c’est vrai (pas tout, mais la plupart).</a:t>
            </a:r>
          </a:p>
          <a:p>
            <a:r>
              <a:rPr lang="fr-CA" dirty="0"/>
              <a:t>Que je suis un bon amoureux et que ça se sent.</a:t>
            </a:r>
          </a:p>
        </p:txBody>
      </p:sp>
    </p:spTree>
    <p:extLst>
      <p:ext uri="{BB962C8B-B14F-4D97-AF65-F5344CB8AC3E}">
        <p14:creationId xmlns:p14="http://schemas.microsoft.com/office/powerpoint/2010/main" val="1023054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Interpréter un texte No 4</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fontScale="92500" lnSpcReduction="20000"/>
          </a:bodyPr>
          <a:lstStyle/>
          <a:p>
            <a:pPr lvl="0"/>
            <a:r>
              <a:rPr lang="fr-FR" sz="2600" dirty="0"/>
              <a:t>"Votre prénom, </a:t>
            </a:r>
            <a:r>
              <a:rPr lang="fr-FR" sz="2600" dirty="0" err="1"/>
              <a:t>Cyleia</a:t>
            </a:r>
            <a:r>
              <a:rPr lang="fr-FR" sz="2600" dirty="0"/>
              <a:t>, caractérisé par le chiffre 1, montre clairement que l'action prédomine, dans votre tempérament, d'où votre besoin de mettre en avant vos idées et de réaliser vos projets." Je crois que cela veux dire que mes projets viens avant tout. J'ai lu la phrase d'après et cela m'a aider.</a:t>
            </a:r>
          </a:p>
          <a:p>
            <a:pPr marL="0" lvl="0" indent="0">
              <a:buNone/>
            </a:pPr>
            <a:endParaRPr lang="fr-CA" dirty="0"/>
          </a:p>
          <a:p>
            <a:endParaRPr lang="fr-CA" dirty="0"/>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normAutofit/>
          </a:bodyPr>
          <a:lstStyle/>
          <a:p>
            <a:r>
              <a:rPr lang="fr-CA" sz="2000" dirty="0"/>
              <a:t>Que j’étais un beau.</a:t>
            </a:r>
          </a:p>
          <a:p>
            <a:r>
              <a:rPr lang="fr-CA" sz="2000" dirty="0"/>
              <a:t>Il confirme votre vivacité.</a:t>
            </a:r>
          </a:p>
          <a:p>
            <a:r>
              <a:rPr lang="fr-CA" sz="2000" dirty="0"/>
              <a:t>Le 8 révèle mes talents aux plan matériel ou professionnel.</a:t>
            </a:r>
          </a:p>
          <a:p>
            <a:r>
              <a:rPr lang="fr-CA" sz="2000" dirty="0"/>
              <a:t>Aucune en particulier.</a:t>
            </a:r>
          </a:p>
          <a:p>
            <a:endParaRPr lang="fr-CA" dirty="0"/>
          </a:p>
          <a:p>
            <a:endParaRPr lang="fr-CA" dirty="0"/>
          </a:p>
        </p:txBody>
      </p:sp>
    </p:spTree>
    <p:extLst>
      <p:ext uri="{BB962C8B-B14F-4D97-AF65-F5344CB8AC3E}">
        <p14:creationId xmlns:p14="http://schemas.microsoft.com/office/powerpoint/2010/main" val="2915685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custDataLst>
              <p:tags r:id="rId1"/>
            </p:custDataLst>
          </p:nvPr>
        </p:nvPicPr>
        <p:blipFill rotWithShape="1">
          <a:blip r:embed="rId5">
            <a:extLst>
              <a:ext uri="{28A0092B-C50C-407E-A947-70E740481C1C}">
                <a14:useLocalDpi xmlns:a14="http://schemas.microsoft.com/office/drawing/2010/main" val="0"/>
              </a:ext>
            </a:extLst>
          </a:blip>
          <a:srcRect b="27170"/>
          <a:stretch/>
        </p:blipFill>
        <p:spPr bwMode="auto">
          <a:xfrm>
            <a:off x="11814" y="188640"/>
            <a:ext cx="3578270" cy="640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custDataLst>
              <p:tags r:id="rId2"/>
            </p:custDataLst>
          </p:nvPr>
        </p:nvPicPr>
        <p:blipFill rotWithShape="1">
          <a:blip r:embed="rId5">
            <a:extLst>
              <a:ext uri="{28A0092B-C50C-407E-A947-70E740481C1C}">
                <a14:useLocalDpi xmlns:a14="http://schemas.microsoft.com/office/drawing/2010/main" val="0"/>
              </a:ext>
            </a:extLst>
          </a:blip>
          <a:srcRect t="85824"/>
          <a:stretch/>
        </p:blipFill>
        <p:spPr bwMode="auto">
          <a:xfrm>
            <a:off x="3369499" y="3087044"/>
            <a:ext cx="5752934" cy="2005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1148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Interpréter un texte No 4</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a:bodyPr>
          <a:lstStyle/>
          <a:p>
            <a:pPr marL="0" indent="0">
              <a:buNone/>
            </a:pPr>
            <a:r>
              <a:rPr lang="fr-CA" dirty="0"/>
              <a:t>.</a:t>
            </a:r>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 </a:t>
            </a:r>
          </a:p>
        </p:txBody>
      </p:sp>
      <p:sp>
        <p:nvSpPr>
          <p:cNvPr id="6" name="Espace réservé du contenu 5"/>
          <p:cNvSpPr>
            <a:spLocks noGrp="1"/>
          </p:cNvSpPr>
          <p:nvPr>
            <p:ph sz="quarter" idx="4"/>
            <p:custDataLst>
              <p:tags r:id="rId5"/>
            </p:custDataLst>
          </p:nvPr>
        </p:nvSpPr>
        <p:spPr/>
        <p:txBody>
          <a:bodyPr>
            <a:normAutofit lnSpcReduction="10000"/>
          </a:bodyPr>
          <a:lstStyle/>
          <a:p>
            <a:r>
              <a:rPr lang="fr-CA" dirty="0"/>
              <a:t>Ma phrase difficile: À surveiller: votre sens de l’autorité et votre tendance à l’entêtement (persévérance, volonté). J’ai cherché dans un site de dictionnaire avec mon </a:t>
            </a:r>
            <a:r>
              <a:rPr lang="fr-CA" dirty="0" err="1"/>
              <a:t>iPad</a:t>
            </a:r>
            <a:r>
              <a:rPr lang="fr-CA" dirty="0"/>
              <a:t>, mais j’aurais pu utiliser mon vrai dictionnaire électronique ou un dictionnaire de papier.</a:t>
            </a:r>
          </a:p>
        </p:txBody>
      </p:sp>
      <p:sp>
        <p:nvSpPr>
          <p:cNvPr id="7" name="Espace réservé du contenu 5"/>
          <p:cNvSpPr txBox="1">
            <a:spLocks/>
          </p:cNvSpPr>
          <p:nvPr>
            <p:custDataLst>
              <p:tags r:id="rId6"/>
            </p:custDataLst>
          </p:nvPr>
        </p:nvSpPr>
        <p:spPr>
          <a:xfrm>
            <a:off x="539552" y="2327275"/>
            <a:ext cx="4041775" cy="39512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endParaRPr lang="fr-CA" dirty="0"/>
          </a:p>
        </p:txBody>
      </p:sp>
    </p:spTree>
    <p:extLst>
      <p:ext uri="{BB962C8B-B14F-4D97-AF65-F5344CB8AC3E}">
        <p14:creationId xmlns:p14="http://schemas.microsoft.com/office/powerpoint/2010/main" val="213215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Interpréter un texte No 4</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a:bodyPr>
          <a:lstStyle/>
          <a:p>
            <a:pPr marL="0" indent="0">
              <a:buNone/>
            </a:pPr>
            <a:r>
              <a:rPr lang="fr-CA" dirty="0"/>
              <a:t>.</a:t>
            </a:r>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 </a:t>
            </a:r>
          </a:p>
        </p:txBody>
      </p:sp>
      <p:sp>
        <p:nvSpPr>
          <p:cNvPr id="6" name="Espace réservé du contenu 5"/>
          <p:cNvSpPr>
            <a:spLocks noGrp="1"/>
          </p:cNvSpPr>
          <p:nvPr>
            <p:ph sz="quarter" idx="4"/>
            <p:custDataLst>
              <p:tags r:id="rId5"/>
            </p:custDataLst>
          </p:nvPr>
        </p:nvSpPr>
        <p:spPr/>
        <p:txBody>
          <a:bodyPr>
            <a:normAutofit/>
          </a:bodyPr>
          <a:lstStyle/>
          <a:p>
            <a:r>
              <a:rPr lang="fr-CA" sz="2000" dirty="0"/>
              <a:t>Ce sont vos qualités de compréhension, de compassion, d’investissement personnel pour une cause ou pour autrui qui vous permettent d’évaluer dans la vie. J’ai compris la phrase car j’ai chercher les mots compliqués.</a:t>
            </a:r>
          </a:p>
          <a:p>
            <a:r>
              <a:rPr lang="fr-CA" sz="2000" dirty="0"/>
              <a:t>N’attendez pas des autres qu’ils possèdent toutes vos qualités; sachez ales accepter tels qu’ils sont et tout ira pour le mieux.</a:t>
            </a:r>
          </a:p>
        </p:txBody>
      </p:sp>
      <p:sp>
        <p:nvSpPr>
          <p:cNvPr id="7" name="Espace réservé du contenu 5"/>
          <p:cNvSpPr txBox="1">
            <a:spLocks/>
          </p:cNvSpPr>
          <p:nvPr>
            <p:custDataLst>
              <p:tags r:id="rId6"/>
            </p:custDataLst>
          </p:nvPr>
        </p:nvSpPr>
        <p:spPr>
          <a:xfrm>
            <a:off x="539552" y="2327275"/>
            <a:ext cx="4041775" cy="39512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endParaRPr lang="fr-CA" dirty="0"/>
          </a:p>
        </p:txBody>
      </p:sp>
      <p:sp>
        <p:nvSpPr>
          <p:cNvPr id="9" name="Espace réservé du contenu 3"/>
          <p:cNvSpPr txBox="1">
            <a:spLocks/>
          </p:cNvSpPr>
          <p:nvPr>
            <p:custDataLst>
              <p:tags r:id="rId7"/>
            </p:custDataLst>
          </p:nvPr>
        </p:nvSpPr>
        <p:spPr>
          <a:xfrm>
            <a:off x="609600" y="2327275"/>
            <a:ext cx="4040188" cy="395128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r>
              <a:rPr lang="fr-FR" sz="2600" dirty="0"/>
              <a:t>"Votre prénom, </a:t>
            </a:r>
            <a:r>
              <a:rPr lang="fr-FR" sz="2600" dirty="0" err="1"/>
              <a:t>Cyleia</a:t>
            </a:r>
            <a:r>
              <a:rPr lang="fr-FR" sz="2600" dirty="0"/>
              <a:t>, caractérisé par le chiffre 1, montre clairement que l'action prédomine, dans votre tempérament, d'où votre besoin de mettre en avant vos idées et de réaliser vos projets." Je crois que cela veux dire que mes projets viens avant tout. J'ai lu la phrase d'après et cela m'a aider.</a:t>
            </a:r>
          </a:p>
          <a:p>
            <a:pPr marL="0" indent="0">
              <a:buFont typeface="Arial" panose="020B0604020202020204" pitchFamily="34" charset="0"/>
              <a:buNone/>
            </a:pPr>
            <a:endParaRPr lang="fr-CA" dirty="0"/>
          </a:p>
          <a:p>
            <a:endParaRPr lang="fr-CA" dirty="0"/>
          </a:p>
        </p:txBody>
      </p:sp>
    </p:spTree>
    <p:extLst>
      <p:ext uri="{BB962C8B-B14F-4D97-AF65-F5344CB8AC3E}">
        <p14:creationId xmlns:p14="http://schemas.microsoft.com/office/powerpoint/2010/main" val="3772323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Interpréter un texte No 5</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fontScale="92500" lnSpcReduction="10000"/>
          </a:bodyPr>
          <a:lstStyle/>
          <a:p>
            <a:r>
              <a:rPr lang="fr-CA" dirty="0"/>
              <a:t>Que je suis une personne efficace et déterminée et cela pourrait me servir au travail ou dans les sports.</a:t>
            </a:r>
          </a:p>
          <a:p>
            <a:r>
              <a:rPr lang="fr-CA" dirty="0"/>
              <a:t>Je dirais que je serais une excellente comédienne parce que je suis très émotive et je n’ai pas peur de monter sur scène. Ou travailler dans un toilettage, car j’adore les animaux et j’aime avoir des contacts avec eux.</a:t>
            </a:r>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normAutofit lnSpcReduction="10000"/>
          </a:bodyPr>
          <a:lstStyle/>
          <a:p>
            <a:r>
              <a:rPr lang="fr-CA" dirty="0"/>
              <a:t>Je peux être une personne qui je peux aider d’autres personnes.</a:t>
            </a:r>
          </a:p>
          <a:p>
            <a:r>
              <a:rPr lang="fr-CA" dirty="0"/>
              <a:t>Travailler dans la construction.</a:t>
            </a:r>
          </a:p>
          <a:p>
            <a:r>
              <a:rPr lang="fr-CA" dirty="0"/>
              <a:t>Faire une vie.</a:t>
            </a:r>
          </a:p>
          <a:p>
            <a:r>
              <a:rPr lang="fr-CA" dirty="0"/>
              <a:t>Pour tout vous dire, je ne le sais pas, mais en lisant cela, j’ai compris que mon futur sera positif et que j’aurais un bon emploi.</a:t>
            </a:r>
          </a:p>
          <a:p>
            <a:endParaRPr lang="fr-CA" dirty="0"/>
          </a:p>
        </p:txBody>
      </p:sp>
    </p:spTree>
    <p:extLst>
      <p:ext uri="{BB962C8B-B14F-4D97-AF65-F5344CB8AC3E}">
        <p14:creationId xmlns:p14="http://schemas.microsoft.com/office/powerpoint/2010/main" val="3323441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Interpréter un texte No 5</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fontScale="92500"/>
          </a:bodyPr>
          <a:lstStyle/>
          <a:p>
            <a:r>
              <a:rPr lang="fr-CA" dirty="0"/>
              <a:t>Dans le futur plusieurs option me seront offerts mais je crois plutôt que celui qui comblera toute mes attentes sera le métier de chef cuisinier, car comme il est dit dans le texte sur soi en ayant un sens de la logique beaucoup de créativité je pense concevoir des plats encore jamais inventé a l'aide de mon sens du goût.</a:t>
            </a:r>
          </a:p>
          <a:p>
            <a:endParaRPr lang="fr-CA" dirty="0"/>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normAutofit/>
          </a:bodyPr>
          <a:lstStyle/>
          <a:p>
            <a:r>
              <a:rPr lang="fr-CA" sz="2000" dirty="0"/>
              <a:t>Un meilleur contrôle de mes émotions et être mieux organiser.</a:t>
            </a:r>
          </a:p>
          <a:p>
            <a:r>
              <a:rPr lang="fr-FR" sz="2000" dirty="0"/>
              <a:t>Je crois que je me vois bien dans le futur. Je me vois entrain d'expliquer au fan ou à quelqu'un comment j'ai réaliser mes rêves. Le texte m'a motivé. Malgré le temps et la fatigue, j'essaye de mon mieux. </a:t>
            </a:r>
          </a:p>
          <a:p>
            <a:r>
              <a:rPr lang="fr-FR" sz="2000" dirty="0"/>
              <a:t>En lisant le texte j’ai pu réaliser que je pourrais aller le plus loin possible.</a:t>
            </a:r>
          </a:p>
          <a:p>
            <a:endParaRPr lang="fr-CA" dirty="0"/>
          </a:p>
          <a:p>
            <a:endParaRPr lang="fr-CA" dirty="0"/>
          </a:p>
          <a:p>
            <a:endParaRPr lang="fr-CA" dirty="0"/>
          </a:p>
        </p:txBody>
      </p:sp>
    </p:spTree>
    <p:extLst>
      <p:ext uri="{BB962C8B-B14F-4D97-AF65-F5344CB8AC3E}">
        <p14:creationId xmlns:p14="http://schemas.microsoft.com/office/powerpoint/2010/main" val="2909615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Interpréter un texte No 6</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fontScale="92500" lnSpcReduction="10000"/>
          </a:bodyPr>
          <a:lstStyle/>
          <a:p>
            <a:r>
              <a:rPr lang="fr-CA" dirty="0"/>
              <a:t>Ce texte m’a donné la morale d’essayer d’avoir plus confiance en moi. C’est vrai, je n’ai pas vraiment de confiance puisque j’hésite souvent. Ce texte donne une morale surement à d’autres personnes.</a:t>
            </a:r>
          </a:p>
          <a:p>
            <a:r>
              <a:rPr lang="fr-FR" dirty="0"/>
              <a:t>Que je dois jamais baissé les bras car sinon les progrès des projets que je fais ne seront que des pertes de temps. </a:t>
            </a:r>
            <a:endParaRPr lang="fr-CA" dirty="0"/>
          </a:p>
          <a:p>
            <a:endParaRPr lang="fr-CA" dirty="0"/>
          </a:p>
          <a:p>
            <a:endParaRPr lang="fr-CA" dirty="0"/>
          </a:p>
          <a:p>
            <a:endParaRPr lang="fr-CA" dirty="0"/>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normAutofit/>
          </a:bodyPr>
          <a:lstStyle/>
          <a:p>
            <a:r>
              <a:rPr lang="fr-CA" sz="2000" dirty="0"/>
              <a:t>Que je peux avoir confiance en moi, même si c’est un numéro manquant.</a:t>
            </a:r>
          </a:p>
          <a:p>
            <a:r>
              <a:rPr lang="fr-CA" sz="2000" dirty="0"/>
              <a:t>Que je suis quelqu’un qui peut aller loin dans la vie, jusqu’au bout.</a:t>
            </a:r>
          </a:p>
          <a:p>
            <a:r>
              <a:rPr lang="fr-CA" sz="2000" dirty="0"/>
              <a:t>En résumé, une personne très sociale qui aime les gens et je suis une personne très positive.</a:t>
            </a:r>
          </a:p>
          <a:p>
            <a:r>
              <a:rPr lang="fr-CA" sz="2000" dirty="0"/>
              <a:t>Je suis quelqu’un de persévérant et j’ai appris de nouvelles qualités sur moi.</a:t>
            </a:r>
          </a:p>
          <a:p>
            <a:endParaRPr lang="fr-CA" dirty="0"/>
          </a:p>
          <a:p>
            <a:endParaRPr lang="fr-CA" dirty="0"/>
          </a:p>
          <a:p>
            <a:endParaRPr lang="fr-CA" dirty="0"/>
          </a:p>
        </p:txBody>
      </p:sp>
    </p:spTree>
    <p:extLst>
      <p:ext uri="{BB962C8B-B14F-4D97-AF65-F5344CB8AC3E}">
        <p14:creationId xmlns:p14="http://schemas.microsoft.com/office/powerpoint/2010/main" val="161228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2417348" y="-8890"/>
            <a:ext cx="4314892" cy="68668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1216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Interpréter un texte No 6</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a:bodyPr>
          <a:lstStyle/>
          <a:p>
            <a:endParaRPr lang="fr-CA" dirty="0"/>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normAutofit/>
          </a:bodyPr>
          <a:lstStyle/>
          <a:p>
            <a:r>
              <a:rPr lang="fr-CA" sz="2000" dirty="0"/>
              <a:t>Personnellement je tient à retenir le plus important du texte comme lorsqu'il cite ce que je peux améliorer sur moi ou même les qualités à garder.</a:t>
            </a:r>
          </a:p>
          <a:p>
            <a:r>
              <a:rPr lang="fr-CA" sz="2000" dirty="0"/>
              <a:t>Que je suis extrêmement déterminée lorsque j’ai quelque chose en tête, car je ne le remarque pas souvent quand je  veux absolument faire quelque chose.</a:t>
            </a:r>
          </a:p>
          <a:p>
            <a:r>
              <a:rPr lang="fr-CA" sz="2000" dirty="0"/>
              <a:t>Ce que je suis.</a:t>
            </a:r>
          </a:p>
          <a:p>
            <a:endParaRPr lang="fr-CA" dirty="0"/>
          </a:p>
          <a:p>
            <a:endParaRPr lang="fr-CA" dirty="0"/>
          </a:p>
        </p:txBody>
      </p:sp>
    </p:spTree>
    <p:extLst>
      <p:ext uri="{BB962C8B-B14F-4D97-AF65-F5344CB8AC3E}">
        <p14:creationId xmlns:p14="http://schemas.microsoft.com/office/powerpoint/2010/main" val="2185987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Apprécier un texte</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fontScale="92500" lnSpcReduction="10000"/>
          </a:bodyPr>
          <a:lstStyle/>
          <a:p>
            <a:pPr marL="0" indent="0">
              <a:buNone/>
            </a:pPr>
            <a:r>
              <a:rPr lang="fr-CA" dirty="0"/>
              <a:t>Identifie un type de lecteur et  justifie ta réponse.</a:t>
            </a:r>
          </a:p>
          <a:p>
            <a:r>
              <a:rPr lang="fr-CA" dirty="0"/>
              <a:t>Ceux qui aiment la chasse ou les chasseurs. Ce texte leur permettrait d’avoir plus d’information sur les chevreuils. </a:t>
            </a:r>
          </a:p>
          <a:p>
            <a:r>
              <a:rPr lang="fr-CA" dirty="0"/>
              <a:t>Les lecteurs qui veulent en savoir plus sur les animaux, car ce texte donne beaucoup d’information sur les chevreuils.</a:t>
            </a:r>
          </a:p>
          <a:p>
            <a:endParaRPr lang="fr-CA" dirty="0"/>
          </a:p>
          <a:p>
            <a:endParaRPr lang="fr-CA" dirty="0"/>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lstStyle/>
          <a:p>
            <a:pPr marL="0" indent="0">
              <a:buNone/>
            </a:pPr>
            <a:r>
              <a:rPr lang="fr-CA" dirty="0"/>
              <a:t>Identifie un type de lecteur et  justifie ta réponse.</a:t>
            </a:r>
          </a:p>
          <a:p>
            <a:r>
              <a:rPr lang="fr-CA" dirty="0"/>
              <a:t>Ma mère parce qu’elle aime lire et apprendre de nouvelles affaires.</a:t>
            </a:r>
          </a:p>
        </p:txBody>
      </p:sp>
    </p:spTree>
    <p:extLst>
      <p:ext uri="{BB962C8B-B14F-4D97-AF65-F5344CB8AC3E}">
        <p14:creationId xmlns:p14="http://schemas.microsoft.com/office/powerpoint/2010/main" val="3320225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Apprécier un texte</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lstStyle/>
          <a:p>
            <a:pPr marL="0" indent="0">
              <a:buNone/>
            </a:pPr>
            <a:r>
              <a:rPr lang="fr-CA" dirty="0"/>
              <a:t>Effet recherché par l’auteur</a:t>
            </a:r>
          </a:p>
          <a:p>
            <a:r>
              <a:rPr lang="fr-CA" dirty="0"/>
              <a:t>Il veut attirer les gens pour que plusieurs regarde son livre. Alors il a fait une scène au début pour qu’on croit qu’on est dedans.</a:t>
            </a:r>
          </a:p>
          <a:p>
            <a:pPr marL="0" indent="0">
              <a:buNone/>
            </a:pPr>
            <a:endParaRPr lang="fr-CA" dirty="0"/>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lstStyle/>
          <a:p>
            <a:pPr marL="0" indent="0">
              <a:buNone/>
            </a:pPr>
            <a:r>
              <a:rPr lang="fr-CA" dirty="0"/>
              <a:t>Effet recherché par l’auteur</a:t>
            </a:r>
          </a:p>
          <a:p>
            <a:r>
              <a:rPr lang="fr-CA" dirty="0"/>
              <a:t>Il désire qu’on ait le gout de savoir de quoi il parlerait comme animal dans cette introduction.</a:t>
            </a:r>
          </a:p>
          <a:p>
            <a:r>
              <a:rPr lang="fr-CA" dirty="0"/>
              <a:t>En utilisant cette stratégie, l’auteur veut donner de la vie à son texte.</a:t>
            </a:r>
          </a:p>
          <a:p>
            <a:endParaRPr lang="fr-CA" dirty="0"/>
          </a:p>
        </p:txBody>
      </p:sp>
    </p:spTree>
    <p:extLst>
      <p:ext uri="{BB962C8B-B14F-4D97-AF65-F5344CB8AC3E}">
        <p14:creationId xmlns:p14="http://schemas.microsoft.com/office/powerpoint/2010/main" val="1300919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custDataLst>
              <p:tags r:id="rId1"/>
            </p:custDataLst>
          </p:nvPr>
        </p:nvPicPr>
        <p:blipFill rotWithShape="1">
          <a:blip r:embed="rId5">
            <a:extLst>
              <a:ext uri="{28A0092B-C50C-407E-A947-70E740481C1C}">
                <a14:useLocalDpi xmlns:a14="http://schemas.microsoft.com/office/drawing/2010/main" val="0"/>
              </a:ext>
            </a:extLst>
          </a:blip>
          <a:srcRect t="79053"/>
          <a:stretch/>
        </p:blipFill>
        <p:spPr bwMode="auto">
          <a:xfrm>
            <a:off x="3277801" y="2492896"/>
            <a:ext cx="5709656" cy="3168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 name="Groupe 1"/>
          <p:cNvGrpSpPr/>
          <p:nvPr>
            <p:custDataLst>
              <p:tags r:id="rId2"/>
            </p:custDataLst>
          </p:nvPr>
        </p:nvGrpSpPr>
        <p:grpSpPr>
          <a:xfrm>
            <a:off x="16127" y="58757"/>
            <a:ext cx="3259729" cy="6799243"/>
            <a:chOff x="2987824" y="150524"/>
            <a:chExt cx="2447925" cy="4865823"/>
          </a:xfrm>
        </p:grpSpPr>
        <p:pic>
          <p:nvPicPr>
            <p:cNvPr id="4"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t="37120" b="20409"/>
            <a:stretch/>
          </p:blipFill>
          <p:spPr bwMode="auto">
            <a:xfrm>
              <a:off x="2987824" y="2262130"/>
              <a:ext cx="2447925" cy="27542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b="67438"/>
            <a:stretch/>
          </p:blipFill>
          <p:spPr bwMode="auto">
            <a:xfrm>
              <a:off x="2987824" y="150524"/>
              <a:ext cx="2447925" cy="2111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407475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custDataLst>
              <p:tags r:id="rId1"/>
            </p:custDataLst>
          </p:nvPr>
        </p:nvPicPr>
        <p:blipFill rotWithShape="1">
          <a:blip r:embed="rId5">
            <a:extLst>
              <a:ext uri="{28A0092B-C50C-407E-A947-70E740481C1C}">
                <a14:useLocalDpi xmlns:a14="http://schemas.microsoft.com/office/drawing/2010/main" val="0"/>
              </a:ext>
            </a:extLst>
          </a:blip>
          <a:srcRect b="24424"/>
          <a:stretch/>
        </p:blipFill>
        <p:spPr bwMode="auto">
          <a:xfrm>
            <a:off x="298637" y="182618"/>
            <a:ext cx="3384203" cy="6289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custDataLst>
              <p:tags r:id="rId2"/>
            </p:custDataLst>
          </p:nvPr>
        </p:nvPicPr>
        <p:blipFill rotWithShape="1">
          <a:blip r:embed="rId5">
            <a:extLst>
              <a:ext uri="{28A0092B-C50C-407E-A947-70E740481C1C}">
                <a14:useLocalDpi xmlns:a14="http://schemas.microsoft.com/office/drawing/2010/main" val="0"/>
              </a:ext>
            </a:extLst>
          </a:blip>
          <a:srcRect t="85524"/>
          <a:stretch/>
        </p:blipFill>
        <p:spPr bwMode="auto">
          <a:xfrm>
            <a:off x="3682840" y="2708920"/>
            <a:ext cx="5362876" cy="1909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214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Réagir à un texte No 1</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fontScale="92500" lnSpcReduction="20000"/>
          </a:bodyPr>
          <a:lstStyle/>
          <a:p>
            <a:r>
              <a:rPr lang="fr-CA" dirty="0"/>
              <a:t>J’ai aimé lire pour voir si le texte me connait et dire si c’était vrai ou pas. J’étais en choc et surprise du </a:t>
            </a:r>
            <a:r>
              <a:rPr lang="fr-CA" dirty="0" err="1"/>
              <a:t>résutlat</a:t>
            </a:r>
            <a:r>
              <a:rPr lang="fr-CA" dirty="0"/>
              <a:t>. Dans le texte, ils disent que mon nombre d’expression est à l’origine de mon sens de l’amitié vraie, de mon besoin d’évasion, de mon besoin ponctuel d’isolement, de mon imagination développée et mon sens du rêve. Je crois que tout ça est vrai. Ça m’a permis de me connaitre plus. </a:t>
            </a:r>
          </a:p>
          <a:p>
            <a:endParaRPr lang="fr-CA" dirty="0"/>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lstStyle/>
          <a:p>
            <a:r>
              <a:rPr lang="fr-CA" dirty="0"/>
              <a:t>1-Un peu désorienté</a:t>
            </a:r>
          </a:p>
          <a:p>
            <a:r>
              <a:rPr lang="fr-CA" dirty="0"/>
              <a:t>1-Ça m’a surpris, parce que je ne savais pas qu’il pouvait nous connaitre par une simple application.</a:t>
            </a:r>
          </a:p>
          <a:p>
            <a:r>
              <a:rPr lang="fr-CA" dirty="0"/>
              <a:t>1-L’effet du texte m’a beaucoup surpris, puisque le texte avait plusieurs phrases qui me décrivaient.</a:t>
            </a:r>
          </a:p>
        </p:txBody>
      </p:sp>
    </p:spTree>
    <p:extLst>
      <p:ext uri="{BB962C8B-B14F-4D97-AF65-F5344CB8AC3E}">
        <p14:creationId xmlns:p14="http://schemas.microsoft.com/office/powerpoint/2010/main" val="2021459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Réagir à un texte No 1</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lstStyle/>
          <a:p>
            <a:r>
              <a:rPr lang="fr-CA" dirty="0"/>
              <a:t>Je dirais que ça m’a fait rire </a:t>
            </a:r>
            <a:r>
              <a:rPr lang="fr-CA" b="1" dirty="0"/>
              <a:t>car </a:t>
            </a:r>
            <a:r>
              <a:rPr lang="fr-CA" dirty="0"/>
              <a:t>ça me représentait beaucoup ou en tous points </a:t>
            </a:r>
            <a:r>
              <a:rPr lang="fr-CA" b="1" dirty="0"/>
              <a:t>comme</a:t>
            </a:r>
            <a:r>
              <a:rPr lang="fr-CA" dirty="0"/>
              <a:t> lorsque l’auteur écrit que j’ai un incroyable charisme comme ma mère qui trouve que j’ai beaucoup de charme.</a:t>
            </a:r>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lstStyle/>
          <a:p>
            <a:r>
              <a:rPr lang="fr-CA" dirty="0"/>
              <a:t>1-Le texte m’a impressionné</a:t>
            </a:r>
          </a:p>
          <a:p>
            <a:r>
              <a:rPr lang="fr-CA" dirty="0"/>
              <a:t>1-Ça m’a surpris.</a:t>
            </a:r>
          </a:p>
          <a:p>
            <a:r>
              <a:rPr lang="fr-CA" dirty="0"/>
              <a:t>1-Sincèrement lorsque j’ai lu ce texte basé sur diverses stratégies, j’ai trouvé incroyable que ça reflète la réalité.</a:t>
            </a:r>
          </a:p>
          <a:p>
            <a:r>
              <a:rPr lang="fr-CA" dirty="0"/>
              <a:t>1-Je suis relaxe quand je lis ce texte.</a:t>
            </a:r>
          </a:p>
          <a:p>
            <a:endParaRPr lang="fr-CA" dirty="0"/>
          </a:p>
          <a:p>
            <a:endParaRPr lang="fr-CA" dirty="0"/>
          </a:p>
        </p:txBody>
      </p:sp>
    </p:spTree>
    <p:extLst>
      <p:ext uri="{BB962C8B-B14F-4D97-AF65-F5344CB8AC3E}">
        <p14:creationId xmlns:p14="http://schemas.microsoft.com/office/powerpoint/2010/main" val="119802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Réagir à un texte No 1</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lstStyle/>
          <a:p>
            <a:r>
              <a:rPr lang="fr-CA" dirty="0"/>
              <a:t>Je me sens un peu inquiète et un peu méfiante. Je ne sais pas si je devrais croire à ce site. Je préfère mieux me faire confiance, </a:t>
            </a:r>
            <a:r>
              <a:rPr lang="fr-CA" b="1" dirty="0"/>
              <a:t>car</a:t>
            </a:r>
            <a:r>
              <a:rPr lang="fr-CA" dirty="0"/>
              <a:t> je me connais mieux et je sais que c’est toujours vrai. </a:t>
            </a:r>
            <a:r>
              <a:rPr lang="fr-CA" b="1" dirty="0"/>
              <a:t>Bref</a:t>
            </a:r>
            <a:r>
              <a:rPr lang="fr-CA" dirty="0"/>
              <a:t>, je n’aime pas beaucoup le texte, </a:t>
            </a:r>
            <a:r>
              <a:rPr lang="fr-CA" b="1" dirty="0"/>
              <a:t>car</a:t>
            </a:r>
            <a:r>
              <a:rPr lang="fr-CA" dirty="0"/>
              <a:t> il n’est pas très clairs.</a:t>
            </a:r>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lstStyle/>
          <a:p>
            <a:r>
              <a:rPr lang="fr-CA" dirty="0"/>
              <a:t>1-Le texte m’a impressionné</a:t>
            </a:r>
          </a:p>
          <a:p>
            <a:r>
              <a:rPr lang="fr-CA" dirty="0"/>
              <a:t>1-Ça m’a surpris.</a:t>
            </a:r>
          </a:p>
          <a:p>
            <a:r>
              <a:rPr lang="fr-CA" dirty="0"/>
              <a:t>1-Sincèrement lorsque j’ai lu ce texte basé sur diverses stratégies, j’ai trouvé incroyable que ça reflète la réalité.</a:t>
            </a:r>
          </a:p>
          <a:p>
            <a:r>
              <a:rPr lang="fr-CA" dirty="0"/>
              <a:t>1-Je suis relaxe quand je lis ce texte.</a:t>
            </a:r>
          </a:p>
          <a:p>
            <a:endParaRPr lang="fr-CA" dirty="0"/>
          </a:p>
          <a:p>
            <a:endParaRPr lang="fr-CA" dirty="0"/>
          </a:p>
        </p:txBody>
      </p:sp>
    </p:spTree>
    <p:extLst>
      <p:ext uri="{BB962C8B-B14F-4D97-AF65-F5344CB8AC3E}">
        <p14:creationId xmlns:p14="http://schemas.microsoft.com/office/powerpoint/2010/main" val="362390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Réagir à un texte No 2</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lstStyle/>
          <a:p>
            <a:r>
              <a:rPr lang="fr-CA" dirty="0"/>
              <a:t>Si vous n’avez pas déjà entamé un tel processus, il est grand temps de trouver un moyen de dépasser vos problèmes. Je n’aime pas cette phrase, </a:t>
            </a:r>
            <a:r>
              <a:rPr lang="fr-CA" b="1" dirty="0"/>
              <a:t>car</a:t>
            </a:r>
            <a:r>
              <a:rPr lang="fr-CA" dirty="0"/>
              <a:t> on dirait qu’il se moque de moi, puisqu’on dirait qu’il savait déjà que je n’avais pas résolu certains problèmes.</a:t>
            </a:r>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lstStyle/>
          <a:p>
            <a:r>
              <a:rPr lang="fr-CA" dirty="0"/>
              <a:t>Je n’ai pas confiance en moi, parce que je ne suis pas sur si c’est vrai.</a:t>
            </a:r>
          </a:p>
          <a:p>
            <a:r>
              <a:rPr lang="fr-CA" dirty="0"/>
              <a:t>Si j’avais écrit le texte, je n’aurais pas dit que j’ai un goût pour la lutte, parce que ce n’est pas vrai.</a:t>
            </a:r>
          </a:p>
          <a:p>
            <a:r>
              <a:rPr lang="fr-CA" dirty="0"/>
              <a:t>Que je suis un dominant.</a:t>
            </a:r>
          </a:p>
          <a:p>
            <a:endParaRPr lang="fr-CA" dirty="0"/>
          </a:p>
          <a:p>
            <a:endParaRPr lang="fr-CA" dirty="0"/>
          </a:p>
          <a:p>
            <a:endParaRPr lang="fr-CA" dirty="0"/>
          </a:p>
        </p:txBody>
      </p:sp>
    </p:spTree>
    <p:extLst>
      <p:ext uri="{BB962C8B-B14F-4D97-AF65-F5344CB8AC3E}">
        <p14:creationId xmlns:p14="http://schemas.microsoft.com/office/powerpoint/2010/main" val="393896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Réagir à un texte No 2</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lstStyle/>
          <a:p>
            <a:r>
              <a:rPr lang="fr-CA" dirty="0"/>
              <a:t>« Si vous n’avez pas déjà entamé un tel processus, il est grand temps de trouver un moyen de dépasser vos problèmes. » Je n’aime pas cette phrase, car on dirait qu’il se moque de moi, puisqu’on dirait qu’il savait déjà que je n’avais pas résolu certains problèmes.</a:t>
            </a:r>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normAutofit lnSpcReduction="10000"/>
          </a:bodyPr>
          <a:lstStyle/>
          <a:p>
            <a:r>
              <a:rPr lang="fr-CA" dirty="0"/>
              <a:t>Je n’ai pas confiance en moi, parce que je ne suis pas sur si c’est vrai.</a:t>
            </a:r>
          </a:p>
          <a:p>
            <a:r>
              <a:rPr lang="fr-CA" dirty="0"/>
              <a:t>« C’est dans la communication que vous avancez dans la vie… » Je suis très gênée envers les gens que je ne connais pas ou peu, mais envers les gens proches, je peux communiquer.</a:t>
            </a:r>
          </a:p>
          <a:p>
            <a:endParaRPr lang="fr-CA" dirty="0"/>
          </a:p>
          <a:p>
            <a:endParaRPr lang="fr-CA" dirty="0"/>
          </a:p>
          <a:p>
            <a:endParaRPr lang="fr-CA" dirty="0"/>
          </a:p>
        </p:txBody>
      </p:sp>
    </p:spTree>
    <p:extLst>
      <p:ext uri="{BB962C8B-B14F-4D97-AF65-F5344CB8AC3E}">
        <p14:creationId xmlns:p14="http://schemas.microsoft.com/office/powerpoint/2010/main" val="2956124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FR"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Réagir à un texte No 2</a:t>
            </a:r>
          </a:p>
        </p:txBody>
      </p:sp>
      <p:sp>
        <p:nvSpPr>
          <p:cNvPr id="3" name="Espace réservé du texte 2"/>
          <p:cNvSpPr>
            <a:spLocks noGrp="1"/>
          </p:cNvSpPr>
          <p:nvPr>
            <p:ph type="body" idx="1"/>
            <p:custDataLst>
              <p:tags r:id="rId2"/>
            </p:custDataLst>
          </p:nvPr>
        </p:nvSpPr>
        <p:spPr/>
        <p:txBody>
          <a:bodyPr>
            <a:normAutofit fontScale="92500" lnSpcReduction="20000"/>
          </a:bodyPr>
          <a:lstStyle/>
          <a:p>
            <a:pPr algn="ctr"/>
            <a:r>
              <a:rPr lang="fr-CA" sz="4300" dirty="0"/>
              <a:t>O</a:t>
            </a:r>
            <a:r>
              <a:rPr lang="fr-CA" sz="4000" dirty="0"/>
              <a:t>UI</a:t>
            </a:r>
          </a:p>
        </p:txBody>
      </p:sp>
      <p:sp>
        <p:nvSpPr>
          <p:cNvPr id="4" name="Espace réservé du contenu 3"/>
          <p:cNvSpPr>
            <a:spLocks noGrp="1"/>
          </p:cNvSpPr>
          <p:nvPr>
            <p:ph sz="half" idx="2"/>
            <p:custDataLst>
              <p:tags r:id="rId3"/>
            </p:custDataLst>
          </p:nvPr>
        </p:nvSpPr>
        <p:spPr/>
        <p:txBody>
          <a:bodyPr>
            <a:normAutofit fontScale="92500" lnSpcReduction="20000"/>
          </a:bodyPr>
          <a:lstStyle/>
          <a:p>
            <a:r>
              <a:rPr lang="fr-CA" dirty="0"/>
              <a:t>Le texte dit que j’ai tendance à vouloir dominer l’autre, oui parfois, mais jamais très souvent parce que pour moi dominer l’autre n’est pas important. Ce qui est important, par exemple c’est d’avoir une bonne note, d’essayer à 100%, et de bien comprendre. Bref, je suis un peu fâchée qu’il dise que j’ai tendance à dominer. Je suis toujours respectueuse avec les autres et j’en suis très fière.</a:t>
            </a:r>
          </a:p>
        </p:txBody>
      </p:sp>
      <p:sp>
        <p:nvSpPr>
          <p:cNvPr id="5" name="Espace réservé du texte 4"/>
          <p:cNvSpPr>
            <a:spLocks noGrp="1"/>
          </p:cNvSpPr>
          <p:nvPr>
            <p:ph type="body" sz="quarter" idx="3"/>
            <p:custDataLst>
              <p:tags r:id="rId4"/>
            </p:custDataLst>
          </p:nvPr>
        </p:nvSpPr>
        <p:spPr/>
        <p:txBody>
          <a:bodyPr>
            <a:noAutofit/>
          </a:bodyPr>
          <a:lstStyle/>
          <a:p>
            <a:pPr algn="ctr"/>
            <a:r>
              <a:rPr lang="fr-CA" sz="4000" dirty="0"/>
              <a:t>NON</a:t>
            </a:r>
          </a:p>
        </p:txBody>
      </p:sp>
      <p:sp>
        <p:nvSpPr>
          <p:cNvPr id="6" name="Espace réservé du contenu 5"/>
          <p:cNvSpPr>
            <a:spLocks noGrp="1"/>
          </p:cNvSpPr>
          <p:nvPr>
            <p:ph sz="quarter" idx="4"/>
            <p:custDataLst>
              <p:tags r:id="rId5"/>
            </p:custDataLst>
          </p:nvPr>
        </p:nvSpPr>
        <p:spPr/>
        <p:txBody>
          <a:bodyPr>
            <a:normAutofit/>
          </a:bodyPr>
          <a:lstStyle/>
          <a:p>
            <a:r>
              <a:rPr lang="fr-CA" dirty="0"/>
              <a:t>Je n’ai pas confiance en moi, parce que je ne suis pas sur si c’est vrai.</a:t>
            </a:r>
          </a:p>
          <a:p>
            <a:r>
              <a:rPr lang="fr-CA" dirty="0"/>
              <a:t>« Vous manquez parfois de nuances et avez tendance à vouloir dominer l’autre. Je trouve que cette phrase n’est pas vrai.</a:t>
            </a:r>
          </a:p>
          <a:p>
            <a:endParaRPr lang="fr-CA" dirty="0"/>
          </a:p>
          <a:p>
            <a:endParaRPr lang="fr-CA" dirty="0"/>
          </a:p>
          <a:p>
            <a:endParaRPr lang="fr-CA" dirty="0"/>
          </a:p>
          <a:p>
            <a:endParaRPr lang="fr-CA" dirty="0"/>
          </a:p>
        </p:txBody>
      </p:sp>
    </p:spTree>
    <p:extLst>
      <p:ext uri="{BB962C8B-B14F-4D97-AF65-F5344CB8AC3E}">
        <p14:creationId xmlns:p14="http://schemas.microsoft.com/office/powerpoint/2010/main" val="34624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2"/>
</p:tagLst>
</file>

<file path=ppt/tags/tag101.xml><?xml version="1.0" encoding="utf-8"?>
<p:tagLst xmlns:a="http://schemas.openxmlformats.org/drawingml/2006/main" xmlns:r="http://schemas.openxmlformats.org/officeDocument/2006/relationships" xmlns:p="http://schemas.openxmlformats.org/presentationml/2006/main">
  <p:tag name="NUM" val="3"/>
</p:tagLst>
</file>

<file path=ppt/tags/tag102.xml><?xml version="1.0" encoding="utf-8"?>
<p:tagLst xmlns:a="http://schemas.openxmlformats.org/drawingml/2006/main" xmlns:r="http://schemas.openxmlformats.org/officeDocument/2006/relationships" xmlns:p="http://schemas.openxmlformats.org/presentationml/2006/main">
  <p:tag name="NUM" val="4"/>
</p:tagLst>
</file>

<file path=ppt/tags/tag103.xml><?xml version="1.0" encoding="utf-8"?>
<p:tagLst xmlns:a="http://schemas.openxmlformats.org/drawingml/2006/main" xmlns:r="http://schemas.openxmlformats.org/officeDocument/2006/relationships" xmlns:p="http://schemas.openxmlformats.org/presentationml/2006/main">
  <p:tag name="NUM" val="5"/>
</p:tagLst>
</file>

<file path=ppt/tags/tag104.xml><?xml version="1.0" encoding="utf-8"?>
<p:tagLst xmlns:a="http://schemas.openxmlformats.org/drawingml/2006/main" xmlns:r="http://schemas.openxmlformats.org/officeDocument/2006/relationships" xmlns:p="http://schemas.openxmlformats.org/presentationml/2006/main">
  <p:tag name="NUM" val="1"/>
</p:tagLst>
</file>

<file path=ppt/tags/tag105.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5"/>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4"/>
</p:tagLst>
</file>

<file path=ppt/tags/tag33.xml><?xml version="1.0" encoding="utf-8"?>
<p:tagLst xmlns:a="http://schemas.openxmlformats.org/drawingml/2006/main" xmlns:r="http://schemas.openxmlformats.org/officeDocument/2006/relationships" xmlns:p="http://schemas.openxmlformats.org/presentationml/2006/main">
  <p:tag name="NUM" val="5"/>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8.xml><?xml version="1.0" encoding="utf-8"?>
<p:tagLst xmlns:a="http://schemas.openxmlformats.org/drawingml/2006/main" xmlns:r="http://schemas.openxmlformats.org/officeDocument/2006/relationships" xmlns:p="http://schemas.openxmlformats.org/presentationml/2006/main">
  <p:tag name="NUM" val="5"/>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4"/>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4"/>
</p:tagLst>
</file>

<file path=ppt/tags/tag65.xml><?xml version="1.0" encoding="utf-8"?>
<p:tagLst xmlns:a="http://schemas.openxmlformats.org/drawingml/2006/main" xmlns:r="http://schemas.openxmlformats.org/officeDocument/2006/relationships" xmlns:p="http://schemas.openxmlformats.org/presentationml/2006/main">
  <p:tag name="NUM" val="5"/>
</p:tagLst>
</file>

<file path=ppt/tags/tag66.xml><?xml version="1.0" encoding="utf-8"?>
<p:tagLst xmlns:a="http://schemas.openxmlformats.org/drawingml/2006/main" xmlns:r="http://schemas.openxmlformats.org/officeDocument/2006/relationships" xmlns:p="http://schemas.openxmlformats.org/presentationml/2006/main">
  <p:tag name="NUM" val="5"/>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5"/>
</p:tagLst>
</file>

<file path=ppt/tags/tag72.xml><?xml version="1.0" encoding="utf-8"?>
<p:tagLst xmlns:a="http://schemas.openxmlformats.org/drawingml/2006/main" xmlns:r="http://schemas.openxmlformats.org/officeDocument/2006/relationships" xmlns:p="http://schemas.openxmlformats.org/presentationml/2006/main">
  <p:tag name="NUM" val="5"/>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4"/>
</p:tagLst>
</file>

<file path=ppt/tags/tag78.xml><?xml version="1.0" encoding="utf-8"?>
<p:tagLst xmlns:a="http://schemas.openxmlformats.org/drawingml/2006/main" xmlns:r="http://schemas.openxmlformats.org/officeDocument/2006/relationships" xmlns:p="http://schemas.openxmlformats.org/presentationml/2006/main">
  <p:tag name="NUM" val="5"/>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5"/>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4"/>
</p:tagLst>
</file>

<file path=ppt/tags/tag88.xml><?xml version="1.0" encoding="utf-8"?>
<p:tagLst xmlns:a="http://schemas.openxmlformats.org/drawingml/2006/main" xmlns:r="http://schemas.openxmlformats.org/officeDocument/2006/relationships" xmlns:p="http://schemas.openxmlformats.org/presentationml/2006/main">
  <p:tag name="NUM" val="5"/>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5"/>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2"/>
</p:tagLst>
</file>

<file path=ppt/tags/tag96.xml><?xml version="1.0" encoding="utf-8"?>
<p:tagLst xmlns:a="http://schemas.openxmlformats.org/drawingml/2006/main" xmlns:r="http://schemas.openxmlformats.org/officeDocument/2006/relationships" xmlns:p="http://schemas.openxmlformats.org/presentationml/2006/main">
  <p:tag name="NUM" val="3"/>
</p:tagLst>
</file>

<file path=ppt/tags/tag97.xml><?xml version="1.0" encoding="utf-8"?>
<p:tagLst xmlns:a="http://schemas.openxmlformats.org/drawingml/2006/main" xmlns:r="http://schemas.openxmlformats.org/officeDocument/2006/relationships" xmlns:p="http://schemas.openxmlformats.org/presentationml/2006/main">
  <p:tag name="NUM" val="4"/>
</p:tagLst>
</file>

<file path=ppt/tags/tag98.xml><?xml version="1.0" encoding="utf-8"?>
<p:tagLst xmlns:a="http://schemas.openxmlformats.org/drawingml/2006/main" xmlns:r="http://schemas.openxmlformats.org/officeDocument/2006/relationships" xmlns:p="http://schemas.openxmlformats.org/presentationml/2006/main">
  <p:tag name="NUM" val="5"/>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1934</Words>
  <Application>Microsoft Office PowerPoint</Application>
  <PresentationFormat>Affichage à l'écran (4:3)</PresentationFormat>
  <Paragraphs>159</Paragraphs>
  <Slides>23</Slides>
  <Notes>23</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23</vt:i4>
      </vt:variant>
    </vt:vector>
  </HeadingPairs>
  <TitlesOfParts>
    <vt:vector size="26" baseType="lpstr">
      <vt:lpstr>Arial</vt:lpstr>
      <vt:lpstr>Calibri</vt:lpstr>
      <vt:lpstr>Thème Office</vt:lpstr>
      <vt:lpstr>Présentation PowerPoint</vt:lpstr>
      <vt:lpstr>Présentation PowerPoint</vt:lpstr>
      <vt:lpstr>Présentation PowerPoint</vt:lpstr>
      <vt:lpstr>Réagir à un texte No 1</vt:lpstr>
      <vt:lpstr>Réagir à un texte No 1</vt:lpstr>
      <vt:lpstr>Réagir à un texte No 1</vt:lpstr>
      <vt:lpstr>Réagir à un texte No 2</vt:lpstr>
      <vt:lpstr>Réagir à un texte No 2</vt:lpstr>
      <vt:lpstr>Réagir à un texte No 2</vt:lpstr>
      <vt:lpstr>Réagir à un texte No 3</vt:lpstr>
      <vt:lpstr>Réagir à un texte No 3</vt:lpstr>
      <vt:lpstr>Réagir à un texte No 3</vt:lpstr>
      <vt:lpstr>Interpréter un texte No 4</vt:lpstr>
      <vt:lpstr>Présentation PowerPoint</vt:lpstr>
      <vt:lpstr>Interpréter un texte No 4</vt:lpstr>
      <vt:lpstr>Interpréter un texte No 4</vt:lpstr>
      <vt:lpstr>Interpréter un texte No 5</vt:lpstr>
      <vt:lpstr>Interpréter un texte No 5</vt:lpstr>
      <vt:lpstr>Interpréter un texte No 6</vt:lpstr>
      <vt:lpstr>Interpréter un texte No 6</vt:lpstr>
      <vt:lpstr>Apprécier un texte</vt:lpstr>
      <vt:lpstr>Apprécier un texte</vt:lpstr>
      <vt:lpstr>Présentation PowerPoint</vt:lpstr>
    </vt:vector>
  </TitlesOfParts>
  <Company>CSA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Techcsa</dc:creator>
  <cp:lastModifiedBy>Jeannine</cp:lastModifiedBy>
  <cp:revision>35</cp:revision>
  <cp:lastPrinted>2015-01-29T22:02:54Z</cp:lastPrinted>
  <dcterms:created xsi:type="dcterms:W3CDTF">2015-01-29T01:05:33Z</dcterms:created>
  <dcterms:modified xsi:type="dcterms:W3CDTF">2020-08-05T22:42:38Z</dcterms:modified>
</cp:coreProperties>
</file>