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0DC353C-0952-488F-966A-7D2B3AEA9A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220FB18D-516F-496A-8B6C-C8F097869F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96925FB-C3BE-42F0-BB8A-80C00FFDCF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92A82-1552-454D-8341-A2404B367A9C}" type="datetimeFigureOut">
              <a:rPr lang="fr-CA" smtClean="0"/>
              <a:t>2020-06-18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1A3E4FA-5204-43CB-AA70-DC25ED8E2B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C49AF39-D8E9-49AB-BDD6-3FD3C1DA62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B1022-8BD1-474E-A2CF-359731D753E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383681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D8E2B09-E3AE-4BCD-A88D-9D2BAD2042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95441B08-A900-40E5-86B4-4A8D6A05C6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E5A55C0-2500-48E7-A41E-C63666C550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92A82-1552-454D-8341-A2404B367A9C}" type="datetimeFigureOut">
              <a:rPr lang="fr-CA" smtClean="0"/>
              <a:t>2020-06-18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0D388A2-8793-4649-8AAC-2A0B08701C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949682C-CC92-41E1-B948-9E2DEB8680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B1022-8BD1-474E-A2CF-359731D753E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2809536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D8BB4AF3-B55C-437B-A6D4-9B8B27C9FC4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A6D7EA2D-06B6-4D31-B862-C3D279674A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53EE009-6A47-4D3C-9212-5FD3F6F7DE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92A82-1552-454D-8341-A2404B367A9C}" type="datetimeFigureOut">
              <a:rPr lang="fr-CA" smtClean="0"/>
              <a:t>2020-06-18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6F14F86-ECB1-4DA1-8A37-779D15CAC1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3658B73-FC53-4FD5-B5EA-464757D074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B1022-8BD1-474E-A2CF-359731D753E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4753690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65B1BEE-FD2E-49E4-8E0A-96DD51EE60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DEAF0B3-72EF-4997-84E4-E218FD4EB8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8562365-F0BC-4069-96ED-6A6E7D1E87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92A82-1552-454D-8341-A2404B367A9C}" type="datetimeFigureOut">
              <a:rPr lang="fr-CA" smtClean="0"/>
              <a:t>2020-06-18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3CDC78A-4E88-4CD1-83F7-135D8134AC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58C6AD5-D794-430B-8641-EFD931E54E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B1022-8BD1-474E-A2CF-359731D753E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4225435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BF22879-C0CE-407A-8A05-95E7EE7B21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56545EC-14EA-461B-B34A-E7CBCF8741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7EDF1FE-E25E-4C54-A538-1034DEF49F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92A82-1552-454D-8341-A2404B367A9C}" type="datetimeFigureOut">
              <a:rPr lang="fr-CA" smtClean="0"/>
              <a:t>2020-06-18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F5ED9C4-931A-4335-A206-258E8568DD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39FC1C4-1D6F-4981-8890-5BB3971BBC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B1022-8BD1-474E-A2CF-359731D753E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5522888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322B720-4272-4991-87D6-DF7D7F6DC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A662400-ECA9-430C-B3EE-CD2B60E8BB3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61614C47-549E-4889-9297-DC4850BDFD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4C92CD5-B62D-41AF-9F76-A9EBFB8849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92A82-1552-454D-8341-A2404B367A9C}" type="datetimeFigureOut">
              <a:rPr lang="fr-CA" smtClean="0"/>
              <a:t>2020-06-18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80532D4-9BB9-47BF-9863-260309F585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E2BAD51-2253-4AE2-996F-CDEBAFE18C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B1022-8BD1-474E-A2CF-359731D753E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0637167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61CDDBC-F567-4BFE-B6C5-8E90323EBE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D83AF69-DD83-401B-97FB-3657CA3688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620FDC97-F6D6-4FC4-97AF-DD017FAB67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1820CEB2-1DE3-44EC-8782-7D79FB1D4B7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F6529D7F-1BED-459B-9761-FA4785CA3B0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0A679376-593B-4E07-9F93-77E9723E46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92A82-1552-454D-8341-A2404B367A9C}" type="datetimeFigureOut">
              <a:rPr lang="fr-CA" smtClean="0"/>
              <a:t>2020-06-18</a:t>
            </a:fld>
            <a:endParaRPr lang="fr-CA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6654765C-3CB9-4003-BDB8-50178F7204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5928D44E-388C-4F50-BDC8-BAA4B72384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B1022-8BD1-474E-A2CF-359731D753E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1960394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3FD2987-55CB-4AC4-B06E-F60F6AC4BC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2E099EA4-AD28-4CF9-A35D-9BDB9F0454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92A82-1552-454D-8341-A2404B367A9C}" type="datetimeFigureOut">
              <a:rPr lang="fr-CA" smtClean="0"/>
              <a:t>2020-06-18</a:t>
            </a:fld>
            <a:endParaRPr lang="fr-CA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1451EFDC-6A0D-41F3-90F3-3B6AF7CEAB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B589C3BF-F727-4735-9D2E-30F1B18629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B1022-8BD1-474E-A2CF-359731D753E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2769616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23AE9FCF-1B6D-446A-858A-760D910702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92A82-1552-454D-8341-A2404B367A9C}" type="datetimeFigureOut">
              <a:rPr lang="fr-CA" smtClean="0"/>
              <a:t>2020-06-18</a:t>
            </a:fld>
            <a:endParaRPr lang="fr-CA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A9C2A720-A1DE-4F54-9417-BAB4453C11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D9A1D6CE-47B2-465F-9898-93FF281016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B1022-8BD1-474E-A2CF-359731D753E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315626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1C4C960-9D45-4062-9924-2F8EFC8AA9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AF26EB6-5B40-4991-B4CD-AA7D5610FA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EA0363BF-2B31-41DA-B144-3250161F0B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927DBBB-928D-45D3-A82E-75411FEDB0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92A82-1552-454D-8341-A2404B367A9C}" type="datetimeFigureOut">
              <a:rPr lang="fr-CA" smtClean="0"/>
              <a:t>2020-06-18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75C174B5-9065-4F08-8A4E-75A07F25A1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6B1A7AA-14EE-43F8-A148-2ED16DAF55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B1022-8BD1-474E-A2CF-359731D753E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258257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7F7F3FD-1CFB-4ACF-9F32-F465DD4B1B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8E26E6C8-192C-4B61-9934-96B46E8FDEF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55210A5E-FF0B-4820-96BF-CDD62F3B4E1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59A99AA2-403F-48E5-8472-2C610A97B5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92A82-1552-454D-8341-A2404B367A9C}" type="datetimeFigureOut">
              <a:rPr lang="fr-CA" smtClean="0"/>
              <a:t>2020-06-18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9A339CE-BCD7-434E-B99F-46C859801D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BA8D55E-503D-4B95-8B31-E3E44ADE3F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B1022-8BD1-474E-A2CF-359731D753E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1803782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DCF2A413-7213-48ED-8983-B479B19572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2AFBE70-0481-42ED-9F72-D333D434B1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AC1B6F0-67A7-4860-A083-878E0ED9497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892A82-1552-454D-8341-A2404B367A9C}" type="datetimeFigureOut">
              <a:rPr lang="fr-CA" smtClean="0"/>
              <a:t>2020-06-18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C7E25DE-AD3B-46AA-BA41-3194A37CAFC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AD53E31-1248-42EA-9962-3FF80B5A40A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FB1022-8BD1-474E-A2CF-359731D753E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734099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>
            <a:extLst>
              <a:ext uri="{FF2B5EF4-FFF2-40B4-BE49-F238E27FC236}">
                <a16:creationId xmlns:a16="http://schemas.microsoft.com/office/drawing/2014/main" id="{5EA22589-6FC8-482C-BDC8-9C266215E06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18952" y="99811"/>
            <a:ext cx="8989455" cy="6742092"/>
          </a:xfrm>
          <a:prstGeom prst="rect">
            <a:avLst/>
          </a:prstGeom>
        </p:spPr>
      </p:pic>
      <p:sp>
        <p:nvSpPr>
          <p:cNvPr id="5" name="ZoneTexte 4">
            <a:extLst>
              <a:ext uri="{FF2B5EF4-FFF2-40B4-BE49-F238E27FC236}">
                <a16:creationId xmlns:a16="http://schemas.microsoft.com/office/drawing/2014/main" id="{C5581893-763E-4796-84EA-27A93700DAB8}"/>
              </a:ext>
            </a:extLst>
          </p:cNvPr>
          <p:cNvSpPr txBox="1"/>
          <p:nvPr/>
        </p:nvSpPr>
        <p:spPr>
          <a:xfrm>
            <a:off x="283335" y="734096"/>
            <a:ext cx="338554" cy="5537915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fr-CA" sz="1000" dirty="0"/>
              <a:t>2013 – Jeannine Paradis -  Les types et genres de textes – La poésie - 1</a:t>
            </a:r>
          </a:p>
        </p:txBody>
      </p:sp>
    </p:spTree>
    <p:extLst>
      <p:ext uri="{BB962C8B-B14F-4D97-AF65-F5344CB8AC3E}">
        <p14:creationId xmlns:p14="http://schemas.microsoft.com/office/powerpoint/2010/main" val="5938870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>
            <a:extLst>
              <a:ext uri="{FF2B5EF4-FFF2-40B4-BE49-F238E27FC236}">
                <a16:creationId xmlns:a16="http://schemas.microsoft.com/office/drawing/2014/main" id="{03683CEE-207B-478B-BDD8-67FD6E97AC3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086377" y="206062"/>
            <a:ext cx="8796271" cy="6557809"/>
          </a:xfrm>
          <a:prstGeom prst="rect">
            <a:avLst/>
          </a:prstGeom>
        </p:spPr>
      </p:pic>
      <p:sp>
        <p:nvSpPr>
          <p:cNvPr id="3" name="ZoneTexte 2">
            <a:extLst>
              <a:ext uri="{FF2B5EF4-FFF2-40B4-BE49-F238E27FC236}">
                <a16:creationId xmlns:a16="http://schemas.microsoft.com/office/drawing/2014/main" id="{6156B04E-4AFF-4E99-BA4C-C80D891C244E}"/>
              </a:ext>
            </a:extLst>
          </p:cNvPr>
          <p:cNvSpPr txBox="1"/>
          <p:nvPr/>
        </p:nvSpPr>
        <p:spPr>
          <a:xfrm>
            <a:off x="283335" y="734096"/>
            <a:ext cx="338554" cy="5537915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fr-CA" sz="1000" dirty="0"/>
              <a:t>2013 – Jeannine Paradis -  Les types et genres de textes – La poésie - 2</a:t>
            </a:r>
          </a:p>
        </p:txBody>
      </p:sp>
    </p:spTree>
    <p:extLst>
      <p:ext uri="{BB962C8B-B14F-4D97-AF65-F5344CB8AC3E}">
        <p14:creationId xmlns:p14="http://schemas.microsoft.com/office/powerpoint/2010/main" val="21890306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>
            <a:extLst>
              <a:ext uri="{FF2B5EF4-FFF2-40B4-BE49-F238E27FC236}">
                <a16:creationId xmlns:a16="http://schemas.microsoft.com/office/drawing/2014/main" id="{F71680F5-ED7A-4939-B163-F31A8D1CB7F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777285" y="53777"/>
            <a:ext cx="9079605" cy="6893088"/>
          </a:xfrm>
          <a:prstGeom prst="rect">
            <a:avLst/>
          </a:prstGeom>
        </p:spPr>
      </p:pic>
      <p:sp>
        <p:nvSpPr>
          <p:cNvPr id="3" name="ZoneTexte 2">
            <a:extLst>
              <a:ext uri="{FF2B5EF4-FFF2-40B4-BE49-F238E27FC236}">
                <a16:creationId xmlns:a16="http://schemas.microsoft.com/office/drawing/2014/main" id="{997A9901-C65B-4239-A2CE-3357B0545EB5}"/>
              </a:ext>
            </a:extLst>
          </p:cNvPr>
          <p:cNvSpPr txBox="1"/>
          <p:nvPr/>
        </p:nvSpPr>
        <p:spPr>
          <a:xfrm>
            <a:off x="283335" y="734096"/>
            <a:ext cx="338554" cy="5537915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fr-CA" sz="1000" dirty="0"/>
              <a:t>2013 – Jeannine Paradis -  Les types et genres de textes – La poésie - 3</a:t>
            </a:r>
          </a:p>
        </p:txBody>
      </p:sp>
    </p:spTree>
    <p:extLst>
      <p:ext uri="{BB962C8B-B14F-4D97-AF65-F5344CB8AC3E}">
        <p14:creationId xmlns:p14="http://schemas.microsoft.com/office/powerpoint/2010/main" val="7222232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>
            <a:extLst>
              <a:ext uri="{FF2B5EF4-FFF2-40B4-BE49-F238E27FC236}">
                <a16:creationId xmlns:a16="http://schemas.microsoft.com/office/drawing/2014/main" id="{3A8E066D-C479-4828-B8A4-D53BE9180C9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880315" y="13847"/>
            <a:ext cx="8989455" cy="6747561"/>
          </a:xfrm>
          <a:prstGeom prst="rect">
            <a:avLst/>
          </a:prstGeom>
        </p:spPr>
      </p:pic>
      <p:sp>
        <p:nvSpPr>
          <p:cNvPr id="3" name="ZoneTexte 2">
            <a:extLst>
              <a:ext uri="{FF2B5EF4-FFF2-40B4-BE49-F238E27FC236}">
                <a16:creationId xmlns:a16="http://schemas.microsoft.com/office/drawing/2014/main" id="{24EDE590-8CC3-40AF-908B-EBD0B02554A5}"/>
              </a:ext>
            </a:extLst>
          </p:cNvPr>
          <p:cNvSpPr txBox="1"/>
          <p:nvPr/>
        </p:nvSpPr>
        <p:spPr>
          <a:xfrm>
            <a:off x="283335" y="734096"/>
            <a:ext cx="338554" cy="5537915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fr-CA" sz="1000" dirty="0"/>
              <a:t>2013 – Jeannine Paradis -  Les types et genres de textes – La poésie - 4</a:t>
            </a:r>
          </a:p>
        </p:txBody>
      </p:sp>
    </p:spTree>
    <p:extLst>
      <p:ext uri="{BB962C8B-B14F-4D97-AF65-F5344CB8AC3E}">
        <p14:creationId xmlns:p14="http://schemas.microsoft.com/office/powerpoint/2010/main" val="429088853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64</Words>
  <Application>Microsoft Office PowerPoint</Application>
  <PresentationFormat>Grand écran</PresentationFormat>
  <Paragraphs>4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Thème Office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Jeannine</dc:creator>
  <cp:lastModifiedBy>Jeannine</cp:lastModifiedBy>
  <cp:revision>2</cp:revision>
  <dcterms:created xsi:type="dcterms:W3CDTF">2020-06-18T22:10:21Z</dcterms:created>
  <dcterms:modified xsi:type="dcterms:W3CDTF">2020-06-18T22:13:56Z</dcterms:modified>
</cp:coreProperties>
</file>